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BB047-0B09-434D-9AF3-9B4ABB03750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163015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BB047-0B09-434D-9AF3-9B4ABB03750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95573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BB047-0B09-434D-9AF3-9B4ABB03750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204160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BB047-0B09-434D-9AF3-9B4ABB03750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106613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BB047-0B09-434D-9AF3-9B4ABB03750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197325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BB047-0B09-434D-9AF3-9B4ABB03750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57508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BB047-0B09-434D-9AF3-9B4ABB037500}"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267025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BB047-0B09-434D-9AF3-9B4ABB037500}"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256242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BB047-0B09-434D-9AF3-9B4ABB037500}"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75325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BB047-0B09-434D-9AF3-9B4ABB03750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245733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BB047-0B09-434D-9AF3-9B4ABB03750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85456-95F5-4FB7-A29B-5F5582CBF584}" type="slidenum">
              <a:rPr lang="en-US" smtClean="0"/>
              <a:t>‹#›</a:t>
            </a:fld>
            <a:endParaRPr lang="en-US"/>
          </a:p>
        </p:txBody>
      </p:sp>
    </p:spTree>
    <p:extLst>
      <p:ext uri="{BB962C8B-B14F-4D97-AF65-F5344CB8AC3E}">
        <p14:creationId xmlns:p14="http://schemas.microsoft.com/office/powerpoint/2010/main" val="15591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BB047-0B09-434D-9AF3-9B4ABB037500}" type="datetimeFigureOut">
              <a:rPr lang="en-US" smtClean="0"/>
              <a:t>5/8/2017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85456-95F5-4FB7-A29B-5F5582CBF584}" type="slidenum">
              <a:rPr lang="en-US" smtClean="0"/>
              <a:t>‹#›</a:t>
            </a:fld>
            <a:endParaRPr lang="en-US"/>
          </a:p>
        </p:txBody>
      </p:sp>
    </p:spTree>
    <p:extLst>
      <p:ext uri="{BB962C8B-B14F-4D97-AF65-F5344CB8AC3E}">
        <p14:creationId xmlns:p14="http://schemas.microsoft.com/office/powerpoint/2010/main" val="4292616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East, &amp; Southeast </a:t>
            </a:r>
            <a:r>
              <a:rPr lang="en-US" dirty="0" err="1" smtClean="0"/>
              <a:t>asia</a:t>
            </a:r>
            <a:endParaRPr lang="en-US" dirty="0"/>
          </a:p>
        </p:txBody>
      </p:sp>
      <p:pic>
        <p:nvPicPr>
          <p:cNvPr id="4" name="Content Placeholder 3"/>
          <p:cNvPicPr>
            <a:picLocks noGrp="1" noChangeAspect="1"/>
          </p:cNvPicPr>
          <p:nvPr>
            <p:ph idx="1"/>
          </p:nvPr>
        </p:nvPicPr>
        <p:blipFill>
          <a:blip r:embed="rId2"/>
          <a:stretch>
            <a:fillRect/>
          </a:stretch>
        </p:blipFill>
        <p:spPr>
          <a:xfrm>
            <a:off x="4366500" y="2084832"/>
            <a:ext cx="3035328" cy="4022725"/>
          </a:xfrm>
          <a:prstGeom prst="rect">
            <a:avLst/>
          </a:prstGeom>
        </p:spPr>
      </p:pic>
      <p:sp>
        <p:nvSpPr>
          <p:cNvPr id="5" name="TextBox 4"/>
          <p:cNvSpPr txBox="1"/>
          <p:nvPr/>
        </p:nvSpPr>
        <p:spPr>
          <a:xfrm>
            <a:off x="631065" y="2253803"/>
            <a:ext cx="2975020" cy="369332"/>
          </a:xfrm>
          <a:prstGeom prst="rect">
            <a:avLst/>
          </a:prstGeom>
          <a:noFill/>
        </p:spPr>
        <p:txBody>
          <a:bodyPr wrap="square" rtlCol="0">
            <a:spAutoFit/>
          </a:bodyPr>
          <a:lstStyle/>
          <a:p>
            <a:r>
              <a:rPr lang="en-US" dirty="0" smtClean="0"/>
              <a:t>Political Map</a:t>
            </a:r>
            <a:endParaRPr lang="en-US" dirty="0"/>
          </a:p>
        </p:txBody>
      </p:sp>
    </p:spTree>
    <p:extLst>
      <p:ext uri="{BB962C8B-B14F-4D97-AF65-F5344CB8AC3E}">
        <p14:creationId xmlns:p14="http://schemas.microsoft.com/office/powerpoint/2010/main" val="391107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27650" name="Picture 2"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976" y="1768735"/>
            <a:ext cx="7362376" cy="4910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78806" y="2377427"/>
            <a:ext cx="2717442" cy="3693319"/>
          </a:xfrm>
          <a:prstGeom prst="rect">
            <a:avLst/>
          </a:prstGeom>
          <a:noFill/>
        </p:spPr>
        <p:txBody>
          <a:bodyPr wrap="square" rtlCol="0">
            <a:spAutoFit/>
          </a:bodyPr>
          <a:lstStyle/>
          <a:p>
            <a:r>
              <a:rPr lang="en-US" dirty="0" smtClean="0"/>
              <a:t>Dear Payton,</a:t>
            </a:r>
          </a:p>
          <a:p>
            <a:endParaRPr lang="en-US" dirty="0"/>
          </a:p>
          <a:p>
            <a:r>
              <a:rPr lang="en-US" dirty="0" smtClean="0"/>
              <a:t>I had a great time in China. So far, China is my favorite place! Cambodia was ok. It was an old town. My next place will be headed to New Zealand. My journey is coming to an end! Then I will come home and see you!</a:t>
            </a:r>
          </a:p>
          <a:p>
            <a:endParaRPr lang="en-US" dirty="0"/>
          </a:p>
          <a:p>
            <a:r>
              <a:rPr lang="en-US" dirty="0" err="1" smtClean="0"/>
              <a:t>Jeny</a:t>
            </a:r>
            <a:endParaRPr lang="en-US" dirty="0"/>
          </a:p>
        </p:txBody>
      </p:sp>
    </p:spTree>
    <p:extLst>
      <p:ext uri="{BB962C8B-B14F-4D97-AF65-F5344CB8AC3E}">
        <p14:creationId xmlns:p14="http://schemas.microsoft.com/office/powerpoint/2010/main" val="67594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&amp; Oceania </a:t>
            </a:r>
            <a:endParaRPr lang="en-US" dirty="0"/>
          </a:p>
        </p:txBody>
      </p:sp>
      <p:sp>
        <p:nvSpPr>
          <p:cNvPr id="3" name="Content Placeholder 2"/>
          <p:cNvSpPr>
            <a:spLocks noGrp="1"/>
          </p:cNvSpPr>
          <p:nvPr>
            <p:ph idx="1"/>
          </p:nvPr>
        </p:nvSpPr>
        <p:spPr/>
        <p:txBody>
          <a:bodyPr/>
          <a:lstStyle/>
          <a:p>
            <a:r>
              <a:rPr lang="en-US" dirty="0" smtClean="0"/>
              <a:t>Political Map</a:t>
            </a:r>
            <a:endParaRPr lang="en-US" dirty="0"/>
          </a:p>
        </p:txBody>
      </p:sp>
      <p:pic>
        <p:nvPicPr>
          <p:cNvPr id="4" name="Picture 3"/>
          <p:cNvPicPr>
            <a:picLocks noChangeAspect="1"/>
          </p:cNvPicPr>
          <p:nvPr/>
        </p:nvPicPr>
        <p:blipFill>
          <a:blip r:embed="rId2"/>
          <a:stretch>
            <a:fillRect/>
          </a:stretch>
        </p:blipFill>
        <p:spPr>
          <a:xfrm>
            <a:off x="2981191" y="2286000"/>
            <a:ext cx="6667500" cy="3819525"/>
          </a:xfrm>
          <a:prstGeom prst="rect">
            <a:avLst/>
          </a:prstGeom>
        </p:spPr>
      </p:pic>
    </p:spTree>
    <p:extLst>
      <p:ext uri="{BB962C8B-B14F-4D97-AF65-F5344CB8AC3E}">
        <p14:creationId xmlns:p14="http://schemas.microsoft.com/office/powerpoint/2010/main" val="331048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&amp; Oceania</a:t>
            </a:r>
            <a:endParaRPr lang="en-US" dirty="0"/>
          </a:p>
        </p:txBody>
      </p:sp>
      <p:sp>
        <p:nvSpPr>
          <p:cNvPr id="3" name="Content Placeholder 2"/>
          <p:cNvSpPr>
            <a:spLocks noGrp="1"/>
          </p:cNvSpPr>
          <p:nvPr>
            <p:ph idx="1"/>
          </p:nvPr>
        </p:nvSpPr>
        <p:spPr/>
        <p:txBody>
          <a:bodyPr/>
          <a:lstStyle/>
          <a:p>
            <a:r>
              <a:rPr lang="en-US" dirty="0" smtClean="0"/>
              <a:t>Physical Map</a:t>
            </a:r>
            <a:endParaRPr lang="en-US" dirty="0"/>
          </a:p>
        </p:txBody>
      </p:sp>
      <p:pic>
        <p:nvPicPr>
          <p:cNvPr id="4" name="Picture 3"/>
          <p:cNvPicPr>
            <a:picLocks noChangeAspect="1"/>
          </p:cNvPicPr>
          <p:nvPr/>
        </p:nvPicPr>
        <p:blipFill>
          <a:blip r:embed="rId2"/>
          <a:stretch>
            <a:fillRect/>
          </a:stretch>
        </p:blipFill>
        <p:spPr>
          <a:xfrm>
            <a:off x="4882585" y="1727244"/>
            <a:ext cx="7212286" cy="4312947"/>
          </a:xfrm>
          <a:prstGeom prst="rect">
            <a:avLst/>
          </a:prstGeom>
        </p:spPr>
      </p:pic>
      <p:sp>
        <p:nvSpPr>
          <p:cNvPr id="5" name="TextBox 4"/>
          <p:cNvSpPr txBox="1"/>
          <p:nvPr/>
        </p:nvSpPr>
        <p:spPr>
          <a:xfrm>
            <a:off x="1024128" y="3026535"/>
            <a:ext cx="3303173" cy="3139321"/>
          </a:xfrm>
          <a:prstGeom prst="rect">
            <a:avLst/>
          </a:prstGeom>
          <a:noFill/>
        </p:spPr>
        <p:txBody>
          <a:bodyPr wrap="square" rtlCol="0">
            <a:spAutoFit/>
          </a:bodyPr>
          <a:lstStyle/>
          <a:p>
            <a:r>
              <a:rPr lang="en-US" dirty="0" smtClean="0"/>
              <a:t>Australia, Zealandia, and New Guinea are continental islands. These three regions share some physical features. All three have mountain ranges or highlands—the Great Dividing Range in Australia; the North Island Volcanic Plateau and Southern Alps in New Zealand; and the New Guinea Highlands in Papua New Guinea.</a:t>
            </a:r>
            <a:endParaRPr lang="en-US" dirty="0"/>
          </a:p>
        </p:txBody>
      </p:sp>
    </p:spTree>
    <p:extLst>
      <p:ext uri="{BB962C8B-B14F-4D97-AF65-F5344CB8AC3E}">
        <p14:creationId xmlns:p14="http://schemas.microsoft.com/office/powerpoint/2010/main" val="356153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&amp; Oceania</a:t>
            </a:r>
            <a:endParaRPr lang="en-US" dirty="0"/>
          </a:p>
        </p:txBody>
      </p:sp>
      <p:pic>
        <p:nvPicPr>
          <p:cNvPr id="4" name="Content Placeholder 3"/>
          <p:cNvPicPr>
            <a:picLocks noGrp="1" noChangeAspect="1"/>
          </p:cNvPicPr>
          <p:nvPr>
            <p:ph idx="1"/>
          </p:nvPr>
        </p:nvPicPr>
        <p:blipFill>
          <a:blip r:embed="rId2"/>
          <a:stretch>
            <a:fillRect/>
          </a:stretch>
        </p:blipFill>
        <p:spPr>
          <a:xfrm>
            <a:off x="6832457" y="2084832"/>
            <a:ext cx="4722966" cy="4022725"/>
          </a:xfrm>
          <a:prstGeom prst="rect">
            <a:avLst/>
          </a:prstGeom>
        </p:spPr>
      </p:pic>
      <p:sp>
        <p:nvSpPr>
          <p:cNvPr id="5" name="TextBox 4"/>
          <p:cNvSpPr txBox="1"/>
          <p:nvPr/>
        </p:nvSpPr>
        <p:spPr>
          <a:xfrm>
            <a:off x="1024128" y="2527231"/>
            <a:ext cx="5260762" cy="1754326"/>
          </a:xfrm>
          <a:prstGeom prst="rect">
            <a:avLst/>
          </a:prstGeom>
          <a:noFill/>
        </p:spPr>
        <p:txBody>
          <a:bodyPr wrap="square" rtlCol="0">
            <a:spAutoFit/>
          </a:bodyPr>
          <a:lstStyle/>
          <a:p>
            <a:r>
              <a:rPr lang="en-US" dirty="0" smtClean="0"/>
              <a:t>Land and Climate. Oceania is generally hot and humid year-round. The islands have no true winter or summer, but many areas experience seasonal changes in winds, ocean currents, and rainfall. Australia's climate is governed largely by its size and by the hot, sinking air of the subtropical high pressure belt. </a:t>
            </a:r>
            <a:endParaRPr lang="en-US" dirty="0"/>
          </a:p>
        </p:txBody>
      </p:sp>
    </p:spTree>
    <p:extLst>
      <p:ext uri="{BB962C8B-B14F-4D97-AF65-F5344CB8AC3E}">
        <p14:creationId xmlns:p14="http://schemas.microsoft.com/office/powerpoint/2010/main" val="365989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1024128" y="2286000"/>
            <a:ext cx="5157731" cy="4023360"/>
          </a:xfrm>
        </p:spPr>
        <p:txBody>
          <a:bodyPr>
            <a:normAutofit fontScale="77500" lnSpcReduction="20000"/>
          </a:bodyPr>
          <a:lstStyle/>
          <a:p>
            <a:r>
              <a:rPr lang="en-US" dirty="0" smtClean="0"/>
              <a:t>Increased water temperatures and environmental pollutants threaten the Great Barrier Reef. The survival of the reef and its marine life are at stake if this deterioration continues at this current rate. Extended exposure to unusually high water temperatures and pollution can kill coral reefs. Global warming has led to increased water temperatures, which are killing coral, altering the underwater ecosystem, and shrinking the Great Barrier Reef. Environmental protection programs that protect and monitor the condition of the Great Barrier Reef are key to its survival.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42795" y="1423921"/>
            <a:ext cx="5827689" cy="4370767"/>
          </a:xfrm>
          <a:prstGeom prst="rect">
            <a:avLst/>
          </a:prstGeom>
        </p:spPr>
      </p:pic>
    </p:spTree>
    <p:extLst>
      <p:ext uri="{BB962C8B-B14F-4D97-AF65-F5344CB8AC3E}">
        <p14:creationId xmlns:p14="http://schemas.microsoft.com/office/powerpoint/2010/main" val="292321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Zealand - city</a:t>
            </a:r>
            <a:endParaRPr lang="en-US" dirty="0"/>
          </a:p>
        </p:txBody>
      </p:sp>
      <p:pic>
        <p:nvPicPr>
          <p:cNvPr id="37892" name="Picture 4" descr="Image result for auckland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235" y="392188"/>
            <a:ext cx="3231211" cy="3611777"/>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Image result for sky tower auck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65" y="2277860"/>
            <a:ext cx="2458837" cy="3688256"/>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Image result for waiheke is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210" y="2084832"/>
            <a:ext cx="4535779" cy="2419082"/>
          </a:xfrm>
          <a:prstGeom prst="rect">
            <a:avLst/>
          </a:prstGeom>
          <a:noFill/>
          <a:extLst>
            <a:ext uri="{909E8E84-426E-40DD-AFC4-6F175D3DCCD1}">
              <a14:hiddenFill xmlns:a14="http://schemas.microsoft.com/office/drawing/2010/main">
                <a:solidFill>
                  <a:srgbClr val="FFFFFF"/>
                </a:solidFill>
              </a14:hiddenFill>
            </a:ext>
          </a:extLst>
        </p:spPr>
      </p:pic>
      <p:pic>
        <p:nvPicPr>
          <p:cNvPr id="37902" name="Picture 14" descr="Image result for waitemata harbo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3684" y="3885617"/>
            <a:ext cx="4054654" cy="26963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8186" y="6159144"/>
            <a:ext cx="2511380" cy="369332"/>
          </a:xfrm>
          <a:prstGeom prst="rect">
            <a:avLst/>
          </a:prstGeom>
          <a:noFill/>
        </p:spPr>
        <p:txBody>
          <a:bodyPr wrap="square" rtlCol="0">
            <a:spAutoFit/>
          </a:bodyPr>
          <a:lstStyle/>
          <a:p>
            <a:r>
              <a:rPr lang="en-US" dirty="0" smtClean="0"/>
              <a:t>Sky Tower</a:t>
            </a:r>
            <a:endParaRPr lang="en-US" dirty="0"/>
          </a:p>
        </p:txBody>
      </p:sp>
      <p:sp>
        <p:nvSpPr>
          <p:cNvPr id="12" name="TextBox 11"/>
          <p:cNvSpPr txBox="1"/>
          <p:nvPr/>
        </p:nvSpPr>
        <p:spPr>
          <a:xfrm>
            <a:off x="7372460" y="5775569"/>
            <a:ext cx="2511380" cy="369332"/>
          </a:xfrm>
          <a:prstGeom prst="rect">
            <a:avLst/>
          </a:prstGeom>
          <a:noFill/>
        </p:spPr>
        <p:txBody>
          <a:bodyPr wrap="square" rtlCol="0">
            <a:spAutoFit/>
          </a:bodyPr>
          <a:lstStyle/>
          <a:p>
            <a:r>
              <a:rPr lang="en-US" dirty="0" err="1" smtClean="0"/>
              <a:t>Waitemata</a:t>
            </a:r>
            <a:r>
              <a:rPr lang="en-US" dirty="0" smtClean="0"/>
              <a:t> </a:t>
            </a:r>
            <a:r>
              <a:rPr lang="en-US" dirty="0" err="1" smtClean="0"/>
              <a:t>Harbour</a:t>
            </a:r>
            <a:endParaRPr lang="en-US" dirty="0"/>
          </a:p>
        </p:txBody>
      </p:sp>
      <p:sp>
        <p:nvSpPr>
          <p:cNvPr id="13" name="TextBox 12"/>
          <p:cNvSpPr txBox="1"/>
          <p:nvPr/>
        </p:nvSpPr>
        <p:spPr>
          <a:xfrm>
            <a:off x="3679065" y="4660902"/>
            <a:ext cx="2511380" cy="369332"/>
          </a:xfrm>
          <a:prstGeom prst="rect">
            <a:avLst/>
          </a:prstGeom>
          <a:noFill/>
        </p:spPr>
        <p:txBody>
          <a:bodyPr wrap="square" rtlCol="0">
            <a:spAutoFit/>
          </a:bodyPr>
          <a:lstStyle/>
          <a:p>
            <a:r>
              <a:rPr lang="en-US" dirty="0" smtClean="0"/>
              <a:t>Waiheke Island</a:t>
            </a:r>
            <a:endParaRPr lang="en-US" dirty="0"/>
          </a:p>
        </p:txBody>
      </p:sp>
    </p:spTree>
    <p:extLst>
      <p:ext uri="{BB962C8B-B14F-4D97-AF65-F5344CB8AC3E}">
        <p14:creationId xmlns:p14="http://schemas.microsoft.com/office/powerpoint/2010/main" val="89698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Zealand – Palmerston north</a:t>
            </a:r>
            <a:endParaRPr lang="en-US" dirty="0"/>
          </a:p>
        </p:txBody>
      </p:sp>
      <p:pic>
        <p:nvPicPr>
          <p:cNvPr id="38914" name="Picture 2" descr="Image result for palmerston new zealand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622" y="1551060"/>
            <a:ext cx="4786648" cy="2794403"/>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mage result for rugby 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48" y="2084832"/>
            <a:ext cx="3887497" cy="2586953"/>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Image result for ruahine forest p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599" y="3987677"/>
            <a:ext cx="4057103" cy="2647260"/>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Image result for te manaw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948" y="4488867"/>
            <a:ext cx="3560293" cy="2002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2884" y="4778062"/>
            <a:ext cx="2511380" cy="369332"/>
          </a:xfrm>
          <a:prstGeom prst="rect">
            <a:avLst/>
          </a:prstGeom>
          <a:noFill/>
        </p:spPr>
        <p:txBody>
          <a:bodyPr wrap="square" rtlCol="0">
            <a:spAutoFit/>
          </a:bodyPr>
          <a:lstStyle/>
          <a:p>
            <a:r>
              <a:rPr lang="en-US" dirty="0" smtClean="0"/>
              <a:t>Rugby Museum </a:t>
            </a:r>
            <a:endParaRPr lang="en-US" dirty="0"/>
          </a:p>
        </p:txBody>
      </p:sp>
      <p:sp>
        <p:nvSpPr>
          <p:cNvPr id="9" name="TextBox 8"/>
          <p:cNvSpPr txBox="1"/>
          <p:nvPr/>
        </p:nvSpPr>
        <p:spPr>
          <a:xfrm>
            <a:off x="8845639" y="4584879"/>
            <a:ext cx="2511380" cy="369332"/>
          </a:xfrm>
          <a:prstGeom prst="rect">
            <a:avLst/>
          </a:prstGeom>
          <a:noFill/>
        </p:spPr>
        <p:txBody>
          <a:bodyPr wrap="square" rtlCol="0">
            <a:spAutoFit/>
          </a:bodyPr>
          <a:lstStyle/>
          <a:p>
            <a:r>
              <a:rPr lang="en-US" dirty="0" err="1" smtClean="0"/>
              <a:t>Te</a:t>
            </a:r>
            <a:r>
              <a:rPr lang="en-US" dirty="0" smtClean="0"/>
              <a:t> Manawa</a:t>
            </a:r>
            <a:endParaRPr lang="en-US" dirty="0"/>
          </a:p>
        </p:txBody>
      </p:sp>
      <p:sp>
        <p:nvSpPr>
          <p:cNvPr id="10" name="TextBox 9"/>
          <p:cNvSpPr txBox="1"/>
          <p:nvPr/>
        </p:nvSpPr>
        <p:spPr>
          <a:xfrm>
            <a:off x="4628474" y="3474941"/>
            <a:ext cx="2511380" cy="369332"/>
          </a:xfrm>
          <a:prstGeom prst="rect">
            <a:avLst/>
          </a:prstGeom>
          <a:noFill/>
        </p:spPr>
        <p:txBody>
          <a:bodyPr wrap="square" rtlCol="0">
            <a:spAutoFit/>
          </a:bodyPr>
          <a:lstStyle/>
          <a:p>
            <a:r>
              <a:rPr lang="en-US" dirty="0" err="1" smtClean="0"/>
              <a:t>Ruahine</a:t>
            </a:r>
            <a:r>
              <a:rPr lang="en-US" dirty="0" smtClean="0"/>
              <a:t> Forest Park</a:t>
            </a:r>
            <a:endParaRPr lang="en-US" dirty="0"/>
          </a:p>
        </p:txBody>
      </p:sp>
    </p:spTree>
    <p:extLst>
      <p:ext uri="{BB962C8B-B14F-4D97-AF65-F5344CB8AC3E}">
        <p14:creationId xmlns:p14="http://schemas.microsoft.com/office/powerpoint/2010/main" val="305933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Zealand - physical</a:t>
            </a:r>
            <a:endParaRPr lang="en-US" dirty="0"/>
          </a:p>
        </p:txBody>
      </p:sp>
      <p:pic>
        <p:nvPicPr>
          <p:cNvPr id="39938" name="Picture 2" descr="Image result for southern alps on a map"/>
          <p:cNvPicPr>
            <a:picLocks noChangeAspect="1" noChangeArrowheads="1"/>
          </p:cNvPicPr>
          <p:nvPr/>
        </p:nvPicPr>
        <p:blipFill rotWithShape="1">
          <a:blip r:embed="rId2">
            <a:extLst>
              <a:ext uri="{28A0092B-C50C-407E-A947-70E740481C1C}">
                <a14:useLocalDpi xmlns:a14="http://schemas.microsoft.com/office/drawing/2010/main" val="0"/>
              </a:ext>
            </a:extLst>
          </a:blip>
          <a:srcRect l="23133" r="34063"/>
          <a:stretch/>
        </p:blipFill>
        <p:spPr bwMode="auto">
          <a:xfrm>
            <a:off x="7495504" y="527494"/>
            <a:ext cx="3000777" cy="3114676"/>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Image result for southern al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 y="2748453"/>
            <a:ext cx="4762500" cy="3400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84101" y="2084832"/>
            <a:ext cx="3618964" cy="369332"/>
          </a:xfrm>
          <a:prstGeom prst="rect">
            <a:avLst/>
          </a:prstGeom>
          <a:noFill/>
        </p:spPr>
        <p:txBody>
          <a:bodyPr wrap="square" rtlCol="0">
            <a:spAutoFit/>
          </a:bodyPr>
          <a:lstStyle/>
          <a:p>
            <a:r>
              <a:rPr lang="en-US" dirty="0" smtClean="0"/>
              <a:t>Southern Alps </a:t>
            </a:r>
            <a:endParaRPr lang="en-US" dirty="0"/>
          </a:p>
        </p:txBody>
      </p:sp>
    </p:spTree>
    <p:extLst>
      <p:ext uri="{BB962C8B-B14F-4D97-AF65-F5344CB8AC3E}">
        <p14:creationId xmlns:p14="http://schemas.microsoft.com/office/powerpoint/2010/main" val="17098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28674" name="Picture 2"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137" y="1738725"/>
            <a:ext cx="7233589" cy="48248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13656" y="2616020"/>
            <a:ext cx="2047741" cy="3416320"/>
          </a:xfrm>
          <a:prstGeom prst="rect">
            <a:avLst/>
          </a:prstGeom>
          <a:noFill/>
        </p:spPr>
        <p:txBody>
          <a:bodyPr wrap="square" rtlCol="0">
            <a:spAutoFit/>
          </a:bodyPr>
          <a:lstStyle/>
          <a:p>
            <a:r>
              <a:rPr lang="en-US" dirty="0" smtClean="0"/>
              <a:t>Dear Payton,</a:t>
            </a:r>
          </a:p>
          <a:p>
            <a:r>
              <a:rPr lang="en-US" dirty="0" smtClean="0"/>
              <a:t>Only one more place left to visit, </a:t>
            </a:r>
            <a:r>
              <a:rPr lang="en-US" dirty="0" err="1" smtClean="0"/>
              <a:t>Boliva</a:t>
            </a:r>
            <a:r>
              <a:rPr lang="en-US" dirty="0" smtClean="0"/>
              <a:t>. I have had such a great time on my trip around the world. I visited some really neat places in New Zealand. It is a beautiful place.</a:t>
            </a:r>
          </a:p>
          <a:p>
            <a:endParaRPr lang="en-US" dirty="0"/>
          </a:p>
          <a:p>
            <a:r>
              <a:rPr lang="en-US" dirty="0" err="1" smtClean="0"/>
              <a:t>Jeny</a:t>
            </a:r>
            <a:endParaRPr lang="en-US" dirty="0"/>
          </a:p>
        </p:txBody>
      </p:sp>
    </p:spTree>
    <p:extLst>
      <p:ext uri="{BB962C8B-B14F-4D97-AF65-F5344CB8AC3E}">
        <p14:creationId xmlns:p14="http://schemas.microsoft.com/office/powerpoint/2010/main" val="218183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East, &amp; Southeast </a:t>
            </a:r>
            <a:r>
              <a:rPr lang="en-US" dirty="0" err="1"/>
              <a:t>asia</a:t>
            </a:r>
            <a:endParaRPr lang="en-US" dirty="0"/>
          </a:p>
        </p:txBody>
      </p:sp>
      <p:pic>
        <p:nvPicPr>
          <p:cNvPr id="4" name="Picture 3"/>
          <p:cNvPicPr>
            <a:picLocks noChangeAspect="1"/>
          </p:cNvPicPr>
          <p:nvPr/>
        </p:nvPicPr>
        <p:blipFill>
          <a:blip r:embed="rId2"/>
          <a:stretch>
            <a:fillRect/>
          </a:stretch>
        </p:blipFill>
        <p:spPr>
          <a:xfrm>
            <a:off x="7309834" y="1888431"/>
            <a:ext cx="4435699" cy="3374828"/>
          </a:xfrm>
          <a:prstGeom prst="rect">
            <a:avLst/>
          </a:prstGeom>
        </p:spPr>
      </p:pic>
      <p:sp>
        <p:nvSpPr>
          <p:cNvPr id="5" name="TextBox 4"/>
          <p:cNvSpPr txBox="1"/>
          <p:nvPr/>
        </p:nvSpPr>
        <p:spPr>
          <a:xfrm>
            <a:off x="642462" y="1782433"/>
            <a:ext cx="5241702" cy="1200329"/>
          </a:xfrm>
          <a:prstGeom prst="rect">
            <a:avLst/>
          </a:prstGeom>
          <a:noFill/>
        </p:spPr>
        <p:txBody>
          <a:bodyPr wrap="square" rtlCol="0">
            <a:spAutoFit/>
          </a:bodyPr>
          <a:lstStyle/>
          <a:p>
            <a:r>
              <a:rPr lang="en-US" dirty="0" smtClean="0"/>
              <a:t>The southeast region of the entire Asian continent is known as Southeast Asia. It is an exceptional part of the continent. Most of the areas are bounded by the sea.</a:t>
            </a:r>
            <a:endParaRPr lang="en-US" dirty="0"/>
          </a:p>
        </p:txBody>
      </p:sp>
    </p:spTree>
    <p:extLst>
      <p:ext uri="{BB962C8B-B14F-4D97-AF65-F5344CB8AC3E}">
        <p14:creationId xmlns:p14="http://schemas.microsoft.com/office/powerpoint/2010/main" val="65159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East, &amp; Southeast </a:t>
            </a:r>
            <a:r>
              <a:rPr lang="en-US" dirty="0" err="1"/>
              <a:t>asia</a:t>
            </a:r>
            <a:endParaRPr lang="en-US" dirty="0"/>
          </a:p>
        </p:txBody>
      </p:sp>
      <p:sp>
        <p:nvSpPr>
          <p:cNvPr id="4" name="TextBox 3"/>
          <p:cNvSpPr txBox="1"/>
          <p:nvPr/>
        </p:nvSpPr>
        <p:spPr>
          <a:xfrm>
            <a:off x="605307" y="2318197"/>
            <a:ext cx="6658378" cy="3416320"/>
          </a:xfrm>
          <a:prstGeom prst="rect">
            <a:avLst/>
          </a:prstGeom>
          <a:noFill/>
        </p:spPr>
        <p:txBody>
          <a:bodyPr wrap="square" rtlCol="0">
            <a:spAutoFit/>
          </a:bodyPr>
          <a:lstStyle/>
          <a:p>
            <a:r>
              <a:rPr lang="en-US" dirty="0" smtClean="0"/>
              <a:t> Southeast Asia includes the second biggest rain forest of the world. The entire zone is hot and humid. But the main climate is tropic. There is a bit ups and downs in the temperature. Another specialty of Southeast Asia is its subtropical area. A large area is covered with such condition. Myanmar Himalayas has introduced this climate condition to the geographers. The north side of Vietnam is also included in the subtropical climate. It rains at a stretch for two months in the whole Southeast Asia geography. This is why rice and paddy grows well here. Rain tree is the major plant of the area. These giant looking tree is the producer of oxygen. The monsoonal wind causes a dry weather in some countries. It also brings rain in plenty all over the years. So, the Southeast Asia map has a multidimensional climate.</a:t>
            </a:r>
            <a:endParaRPr lang="en-US" dirty="0"/>
          </a:p>
        </p:txBody>
      </p:sp>
      <p:pic>
        <p:nvPicPr>
          <p:cNvPr id="5" name="Picture 4"/>
          <p:cNvPicPr>
            <a:picLocks noChangeAspect="1"/>
          </p:cNvPicPr>
          <p:nvPr/>
        </p:nvPicPr>
        <p:blipFill>
          <a:blip r:embed="rId2"/>
          <a:stretch>
            <a:fillRect/>
          </a:stretch>
        </p:blipFill>
        <p:spPr>
          <a:xfrm>
            <a:off x="7358734" y="2084832"/>
            <a:ext cx="4644915" cy="3130639"/>
          </a:xfrm>
          <a:prstGeom prst="rect">
            <a:avLst/>
          </a:prstGeom>
        </p:spPr>
      </p:pic>
    </p:spTree>
    <p:extLst>
      <p:ext uri="{BB962C8B-B14F-4D97-AF65-F5344CB8AC3E}">
        <p14:creationId xmlns:p14="http://schemas.microsoft.com/office/powerpoint/2010/main" val="96050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1024128" y="2286000"/>
            <a:ext cx="4797123" cy="4023360"/>
          </a:xfrm>
        </p:spPr>
        <p:txBody>
          <a:bodyPr>
            <a:normAutofit fontScale="85000" lnSpcReduction="20000"/>
          </a:bodyPr>
          <a:lstStyle/>
          <a:p>
            <a:r>
              <a:rPr lang="en-US" dirty="0" smtClean="0"/>
              <a:t>The rapid growth in the number of India’s private colleges has resulted in education programs that turn out underprepared employees who lack the basic skills required by industry. The number of Indian students enrolling in universities and college outnumbers the space available. The number of colleges in India has tripled in the last ten years to satisfy the demand for education. Private companies are establishing training centers to fill the education gaps in India’s workforce.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77457" y="1942618"/>
            <a:ext cx="4990563" cy="3742922"/>
          </a:xfrm>
          <a:prstGeom prst="rect">
            <a:avLst/>
          </a:prstGeom>
        </p:spPr>
      </p:pic>
    </p:spTree>
    <p:extLst>
      <p:ext uri="{BB962C8B-B14F-4D97-AF65-F5344CB8AC3E}">
        <p14:creationId xmlns:p14="http://schemas.microsoft.com/office/powerpoint/2010/main" val="133963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Hong </a:t>
            </a:r>
            <a:r>
              <a:rPr lang="en-US" dirty="0" err="1" smtClean="0"/>
              <a:t>kong</a:t>
            </a:r>
            <a:r>
              <a:rPr lang="en-US" dirty="0" smtClean="0"/>
              <a:t>, china</a:t>
            </a:r>
            <a:endParaRPr lang="en-US" dirty="0"/>
          </a:p>
        </p:txBody>
      </p:sp>
      <p:pic>
        <p:nvPicPr>
          <p:cNvPr id="32770" name="Picture 2" descr="Image result for hong kong o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164" y="327391"/>
            <a:ext cx="5252121" cy="3514882"/>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Image result for victoria p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90" y="2084832"/>
            <a:ext cx="3623613" cy="2029224"/>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Image result for disneyland hong k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529" y="4216408"/>
            <a:ext cx="4048605" cy="2250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52282" y="2266682"/>
            <a:ext cx="2601532" cy="369332"/>
          </a:xfrm>
          <a:prstGeom prst="rect">
            <a:avLst/>
          </a:prstGeom>
          <a:noFill/>
        </p:spPr>
        <p:txBody>
          <a:bodyPr wrap="square" rtlCol="0">
            <a:spAutoFit/>
          </a:bodyPr>
          <a:lstStyle/>
          <a:p>
            <a:r>
              <a:rPr lang="en-US" dirty="0" smtClean="0"/>
              <a:t>Victoria’s Peak</a:t>
            </a:r>
            <a:endParaRPr lang="en-US" dirty="0"/>
          </a:p>
        </p:txBody>
      </p:sp>
      <p:sp>
        <p:nvSpPr>
          <p:cNvPr id="10" name="TextBox 9"/>
          <p:cNvSpPr txBox="1"/>
          <p:nvPr/>
        </p:nvSpPr>
        <p:spPr>
          <a:xfrm>
            <a:off x="2365420" y="4314173"/>
            <a:ext cx="2601532" cy="369332"/>
          </a:xfrm>
          <a:prstGeom prst="rect">
            <a:avLst/>
          </a:prstGeom>
          <a:noFill/>
        </p:spPr>
        <p:txBody>
          <a:bodyPr wrap="square" rtlCol="0">
            <a:spAutoFit/>
          </a:bodyPr>
          <a:lstStyle/>
          <a:p>
            <a:r>
              <a:rPr lang="en-US" dirty="0" smtClean="0"/>
              <a:t>Disneyland – Hong Kong</a:t>
            </a:r>
            <a:endParaRPr lang="en-US" dirty="0"/>
          </a:p>
        </p:txBody>
      </p:sp>
      <p:pic>
        <p:nvPicPr>
          <p:cNvPr id="32778" name="Picture 10" descr="Image result for ocean park hong k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306" y="4216408"/>
            <a:ext cx="3683894" cy="24185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09458" y="4302887"/>
            <a:ext cx="2601532" cy="369332"/>
          </a:xfrm>
          <a:prstGeom prst="rect">
            <a:avLst/>
          </a:prstGeom>
          <a:noFill/>
        </p:spPr>
        <p:txBody>
          <a:bodyPr wrap="square" rtlCol="0">
            <a:spAutoFit/>
          </a:bodyPr>
          <a:lstStyle/>
          <a:p>
            <a:r>
              <a:rPr lang="en-US" dirty="0" smtClean="0"/>
              <a:t>Ocean Park – Hong Kong</a:t>
            </a:r>
            <a:endParaRPr lang="en-US" dirty="0"/>
          </a:p>
        </p:txBody>
      </p:sp>
    </p:spTree>
    <p:extLst>
      <p:ext uri="{BB962C8B-B14F-4D97-AF65-F5344CB8AC3E}">
        <p14:creationId xmlns:p14="http://schemas.microsoft.com/office/powerpoint/2010/main" val="336110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 Beijing </a:t>
            </a:r>
            <a:endParaRPr lang="en-US" dirty="0"/>
          </a:p>
        </p:txBody>
      </p:sp>
      <p:pic>
        <p:nvPicPr>
          <p:cNvPr id="4" name="Picture 8" descr="Image result for badaling hong ko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128" y="2084832"/>
            <a:ext cx="4596684" cy="2298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4128" y="2214793"/>
            <a:ext cx="2601532" cy="369332"/>
          </a:xfrm>
          <a:prstGeom prst="rect">
            <a:avLst/>
          </a:prstGeom>
          <a:noFill/>
        </p:spPr>
        <p:txBody>
          <a:bodyPr wrap="square" rtlCol="0">
            <a:spAutoFit/>
          </a:bodyPr>
          <a:lstStyle/>
          <a:p>
            <a:r>
              <a:rPr lang="en-US" dirty="0" err="1" smtClean="0"/>
              <a:t>Badaling</a:t>
            </a:r>
            <a:r>
              <a:rPr lang="en-US" dirty="0" smtClean="0"/>
              <a:t> Great Wall</a:t>
            </a:r>
            <a:endParaRPr lang="en-US" dirty="0"/>
          </a:p>
        </p:txBody>
      </p:sp>
      <p:pic>
        <p:nvPicPr>
          <p:cNvPr id="33794" name="Picture 2" descr="Image result for beijing on 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378" y="455255"/>
            <a:ext cx="3571875" cy="280987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mage result for forbidden 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3" y="4137048"/>
            <a:ext cx="33337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Image result for temple of heav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092" y="3764870"/>
            <a:ext cx="3798239" cy="2848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6773" y="3860304"/>
            <a:ext cx="2601532" cy="369332"/>
          </a:xfrm>
          <a:prstGeom prst="rect">
            <a:avLst/>
          </a:prstGeom>
          <a:noFill/>
        </p:spPr>
        <p:txBody>
          <a:bodyPr wrap="square" rtlCol="0">
            <a:spAutoFit/>
          </a:bodyPr>
          <a:lstStyle/>
          <a:p>
            <a:r>
              <a:rPr lang="en-US" dirty="0" smtClean="0"/>
              <a:t>Temple of Heaven</a:t>
            </a:r>
            <a:endParaRPr lang="en-US" dirty="0"/>
          </a:p>
        </p:txBody>
      </p:sp>
      <p:sp>
        <p:nvSpPr>
          <p:cNvPr id="10" name="TextBox 9"/>
          <p:cNvSpPr txBox="1"/>
          <p:nvPr/>
        </p:nvSpPr>
        <p:spPr>
          <a:xfrm>
            <a:off x="878167" y="4328469"/>
            <a:ext cx="2601532" cy="369332"/>
          </a:xfrm>
          <a:prstGeom prst="rect">
            <a:avLst/>
          </a:prstGeom>
          <a:noFill/>
        </p:spPr>
        <p:txBody>
          <a:bodyPr wrap="square" rtlCol="0">
            <a:spAutoFit/>
          </a:bodyPr>
          <a:lstStyle/>
          <a:p>
            <a:r>
              <a:rPr lang="en-US" dirty="0" smtClean="0"/>
              <a:t>Forbidden City </a:t>
            </a:r>
            <a:endParaRPr lang="en-US" dirty="0"/>
          </a:p>
        </p:txBody>
      </p:sp>
    </p:spTree>
    <p:extLst>
      <p:ext uri="{BB962C8B-B14F-4D97-AF65-F5344CB8AC3E}">
        <p14:creationId xmlns:p14="http://schemas.microsoft.com/office/powerpoint/2010/main" val="246181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china</a:t>
            </a:r>
            <a:endParaRPr lang="en-US" dirty="0"/>
          </a:p>
        </p:txBody>
      </p:sp>
      <p:pic>
        <p:nvPicPr>
          <p:cNvPr id="34818" name="Picture 2" descr="Image result for mongolian plateau in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2" y="2773078"/>
            <a:ext cx="581025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Image result for mongolian plateau in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831" y="510890"/>
            <a:ext cx="4762500" cy="3714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4554" y="2289544"/>
            <a:ext cx="3825025" cy="369332"/>
          </a:xfrm>
          <a:prstGeom prst="rect">
            <a:avLst/>
          </a:prstGeom>
          <a:noFill/>
        </p:spPr>
        <p:txBody>
          <a:bodyPr wrap="square" rtlCol="0">
            <a:spAutoFit/>
          </a:bodyPr>
          <a:lstStyle/>
          <a:p>
            <a:r>
              <a:rPr lang="en-US" dirty="0" smtClean="0"/>
              <a:t>Mongolian Plateau</a:t>
            </a:r>
            <a:endParaRPr lang="en-US" dirty="0"/>
          </a:p>
        </p:txBody>
      </p:sp>
    </p:spTree>
    <p:extLst>
      <p:ext uri="{BB962C8B-B14F-4D97-AF65-F5344CB8AC3E}">
        <p14:creationId xmlns:p14="http://schemas.microsoft.com/office/powerpoint/2010/main" val="198722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Cambodia – </a:t>
            </a:r>
            <a:r>
              <a:rPr lang="en-US" dirty="0" err="1" smtClean="0"/>
              <a:t>phnom</a:t>
            </a:r>
            <a:r>
              <a:rPr lang="en-US" dirty="0" smtClean="0"/>
              <a:t> </a:t>
            </a:r>
            <a:r>
              <a:rPr lang="en-US" dirty="0" err="1" smtClean="0"/>
              <a:t>penh</a:t>
            </a:r>
            <a:endParaRPr lang="en-US" dirty="0"/>
          </a:p>
        </p:txBody>
      </p:sp>
      <p:pic>
        <p:nvPicPr>
          <p:cNvPr id="35842" name="Picture 2" descr="Image result for phnom penh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412" y="533701"/>
            <a:ext cx="34861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Image result for royal palace phnom pe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66" y="1901897"/>
            <a:ext cx="4157953" cy="2978607"/>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Image result for independence monu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021" y="4138973"/>
            <a:ext cx="3783391" cy="2519185"/>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Image result for tonle ba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958" y="3598586"/>
            <a:ext cx="4273058" cy="2563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4128" y="2084832"/>
            <a:ext cx="2221348" cy="369332"/>
          </a:xfrm>
          <a:prstGeom prst="rect">
            <a:avLst/>
          </a:prstGeom>
          <a:noFill/>
        </p:spPr>
        <p:txBody>
          <a:bodyPr wrap="square" rtlCol="0">
            <a:spAutoFit/>
          </a:bodyPr>
          <a:lstStyle/>
          <a:p>
            <a:r>
              <a:rPr lang="en-US" dirty="0" smtClean="0"/>
              <a:t>Royal Palace</a:t>
            </a:r>
            <a:endParaRPr lang="en-US" dirty="0"/>
          </a:p>
        </p:txBody>
      </p:sp>
      <p:sp>
        <p:nvSpPr>
          <p:cNvPr id="9" name="TextBox 8"/>
          <p:cNvSpPr txBox="1"/>
          <p:nvPr/>
        </p:nvSpPr>
        <p:spPr>
          <a:xfrm>
            <a:off x="7937936" y="5781295"/>
            <a:ext cx="2221348" cy="369332"/>
          </a:xfrm>
          <a:prstGeom prst="rect">
            <a:avLst/>
          </a:prstGeom>
          <a:noFill/>
        </p:spPr>
        <p:txBody>
          <a:bodyPr wrap="square" rtlCol="0">
            <a:spAutoFit/>
          </a:bodyPr>
          <a:lstStyle/>
          <a:p>
            <a:r>
              <a:rPr lang="en-US" dirty="0" err="1" smtClean="0"/>
              <a:t>Tonle</a:t>
            </a:r>
            <a:r>
              <a:rPr lang="en-US" dirty="0" smtClean="0"/>
              <a:t> </a:t>
            </a:r>
            <a:r>
              <a:rPr lang="en-US" dirty="0" err="1" smtClean="0"/>
              <a:t>Bati</a:t>
            </a:r>
            <a:endParaRPr lang="en-US" dirty="0"/>
          </a:p>
        </p:txBody>
      </p:sp>
      <p:sp>
        <p:nvSpPr>
          <p:cNvPr id="10" name="TextBox 9"/>
          <p:cNvSpPr txBox="1"/>
          <p:nvPr/>
        </p:nvSpPr>
        <p:spPr>
          <a:xfrm>
            <a:off x="3820045" y="4347221"/>
            <a:ext cx="2221348" cy="646331"/>
          </a:xfrm>
          <a:prstGeom prst="rect">
            <a:avLst/>
          </a:prstGeom>
          <a:noFill/>
        </p:spPr>
        <p:txBody>
          <a:bodyPr wrap="square" rtlCol="0">
            <a:spAutoFit/>
          </a:bodyPr>
          <a:lstStyle/>
          <a:p>
            <a:r>
              <a:rPr lang="en-US" dirty="0" smtClean="0"/>
              <a:t>Independence </a:t>
            </a:r>
          </a:p>
          <a:p>
            <a:r>
              <a:rPr lang="en-US" dirty="0" smtClean="0"/>
              <a:t>Monument</a:t>
            </a:r>
            <a:endParaRPr lang="en-US" dirty="0"/>
          </a:p>
        </p:txBody>
      </p:sp>
    </p:spTree>
    <p:extLst>
      <p:ext uri="{BB962C8B-B14F-4D97-AF65-F5344CB8AC3E}">
        <p14:creationId xmlns:p14="http://schemas.microsoft.com/office/powerpoint/2010/main" val="408751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cambodia</a:t>
            </a:r>
            <a:r>
              <a:rPr lang="en-US" dirty="0" smtClean="0"/>
              <a:t> - physical</a:t>
            </a:r>
            <a:endParaRPr lang="en-US" dirty="0"/>
          </a:p>
        </p:txBody>
      </p:sp>
      <p:pic>
        <p:nvPicPr>
          <p:cNvPr id="36866" name="Picture 2" descr="Image result for gulf of thailand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8" y="205638"/>
            <a:ext cx="3749585" cy="3758387"/>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Image result for gulf of thai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50" y="1790182"/>
            <a:ext cx="5974768" cy="4475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62152" y="2084831"/>
            <a:ext cx="2962141" cy="369332"/>
          </a:xfrm>
          <a:prstGeom prst="rect">
            <a:avLst/>
          </a:prstGeom>
          <a:noFill/>
        </p:spPr>
        <p:txBody>
          <a:bodyPr wrap="square" rtlCol="0">
            <a:spAutoFit/>
          </a:bodyPr>
          <a:lstStyle/>
          <a:p>
            <a:r>
              <a:rPr lang="en-US" dirty="0" smtClean="0"/>
              <a:t>Gulf of Thailand</a:t>
            </a:r>
            <a:endParaRPr lang="en-US" dirty="0"/>
          </a:p>
        </p:txBody>
      </p:sp>
    </p:spTree>
    <p:extLst>
      <p:ext uri="{BB962C8B-B14F-4D97-AF65-F5344CB8AC3E}">
        <p14:creationId xmlns:p14="http://schemas.microsoft.com/office/powerpoint/2010/main" val="2250608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South, East, &amp; Southeast asia</vt:lpstr>
      <vt:lpstr>South, East, &amp; Southeast asia</vt:lpstr>
      <vt:lpstr>South, East, &amp; Southeast asia</vt:lpstr>
      <vt:lpstr>problems</vt:lpstr>
      <vt:lpstr>Hong kong, china</vt:lpstr>
      <vt:lpstr>China – Beijing </vt:lpstr>
      <vt:lpstr>Physical china</vt:lpstr>
      <vt:lpstr>Cambodia – phnom penh</vt:lpstr>
      <vt:lpstr>cambodia - physical</vt:lpstr>
      <vt:lpstr>postcard</vt:lpstr>
      <vt:lpstr>Australia &amp; Oceania </vt:lpstr>
      <vt:lpstr>Australia &amp; Oceania</vt:lpstr>
      <vt:lpstr>Australia &amp; Oceania</vt:lpstr>
      <vt:lpstr>Problems</vt:lpstr>
      <vt:lpstr>New Zealand - city</vt:lpstr>
      <vt:lpstr>New Zealand – Palmerston north</vt:lpstr>
      <vt:lpstr>New Zealand - physical</vt:lpstr>
      <vt:lpstr>postcard</vt:lpstr>
    </vt:vector>
  </TitlesOfParts>
  <Company>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East, &amp; Southeast asia</dc:title>
  <dc:creator>Jeny Johnson</dc:creator>
  <cp:lastModifiedBy>Jeny Johnson</cp:lastModifiedBy>
  <cp:revision>1</cp:revision>
  <dcterms:created xsi:type="dcterms:W3CDTF">2017-05-08T14:37:00Z</dcterms:created>
  <dcterms:modified xsi:type="dcterms:W3CDTF">2017-05-08T14:37:24Z</dcterms:modified>
</cp:coreProperties>
</file>