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3842C3-DCB8-4A59-837B-DEAFD5100678}"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5A895-489F-406A-B401-6E5641CEE4D5}" type="slidenum">
              <a:rPr lang="en-US" smtClean="0"/>
              <a:t>‹#›</a:t>
            </a:fld>
            <a:endParaRPr lang="en-US"/>
          </a:p>
        </p:txBody>
      </p:sp>
    </p:spTree>
    <p:extLst>
      <p:ext uri="{BB962C8B-B14F-4D97-AF65-F5344CB8AC3E}">
        <p14:creationId xmlns:p14="http://schemas.microsoft.com/office/powerpoint/2010/main" val="271790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3842C3-DCB8-4A59-837B-DEAFD5100678}"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5A895-489F-406A-B401-6E5641CEE4D5}" type="slidenum">
              <a:rPr lang="en-US" smtClean="0"/>
              <a:t>‹#›</a:t>
            </a:fld>
            <a:endParaRPr lang="en-US"/>
          </a:p>
        </p:txBody>
      </p:sp>
    </p:spTree>
    <p:extLst>
      <p:ext uri="{BB962C8B-B14F-4D97-AF65-F5344CB8AC3E}">
        <p14:creationId xmlns:p14="http://schemas.microsoft.com/office/powerpoint/2010/main" val="12786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3842C3-DCB8-4A59-837B-DEAFD5100678}"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5A895-489F-406A-B401-6E5641CEE4D5}" type="slidenum">
              <a:rPr lang="en-US" smtClean="0"/>
              <a:t>‹#›</a:t>
            </a:fld>
            <a:endParaRPr lang="en-US"/>
          </a:p>
        </p:txBody>
      </p:sp>
    </p:spTree>
    <p:extLst>
      <p:ext uri="{BB962C8B-B14F-4D97-AF65-F5344CB8AC3E}">
        <p14:creationId xmlns:p14="http://schemas.microsoft.com/office/powerpoint/2010/main" val="3291269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3842C3-DCB8-4A59-837B-DEAFD5100678}"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5A895-489F-406A-B401-6E5641CEE4D5}" type="slidenum">
              <a:rPr lang="en-US" smtClean="0"/>
              <a:t>‹#›</a:t>
            </a:fld>
            <a:endParaRPr lang="en-US"/>
          </a:p>
        </p:txBody>
      </p:sp>
    </p:spTree>
    <p:extLst>
      <p:ext uri="{BB962C8B-B14F-4D97-AF65-F5344CB8AC3E}">
        <p14:creationId xmlns:p14="http://schemas.microsoft.com/office/powerpoint/2010/main" val="355651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3842C3-DCB8-4A59-837B-DEAFD5100678}"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5A895-489F-406A-B401-6E5641CEE4D5}" type="slidenum">
              <a:rPr lang="en-US" smtClean="0"/>
              <a:t>‹#›</a:t>
            </a:fld>
            <a:endParaRPr lang="en-US"/>
          </a:p>
        </p:txBody>
      </p:sp>
    </p:spTree>
    <p:extLst>
      <p:ext uri="{BB962C8B-B14F-4D97-AF65-F5344CB8AC3E}">
        <p14:creationId xmlns:p14="http://schemas.microsoft.com/office/powerpoint/2010/main" val="48231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3842C3-DCB8-4A59-837B-DEAFD5100678}"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5A895-489F-406A-B401-6E5641CEE4D5}" type="slidenum">
              <a:rPr lang="en-US" smtClean="0"/>
              <a:t>‹#›</a:t>
            </a:fld>
            <a:endParaRPr lang="en-US"/>
          </a:p>
        </p:txBody>
      </p:sp>
    </p:spTree>
    <p:extLst>
      <p:ext uri="{BB962C8B-B14F-4D97-AF65-F5344CB8AC3E}">
        <p14:creationId xmlns:p14="http://schemas.microsoft.com/office/powerpoint/2010/main" val="2843490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3842C3-DCB8-4A59-837B-DEAFD5100678}"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5A895-489F-406A-B401-6E5641CEE4D5}" type="slidenum">
              <a:rPr lang="en-US" smtClean="0"/>
              <a:t>‹#›</a:t>
            </a:fld>
            <a:endParaRPr lang="en-US"/>
          </a:p>
        </p:txBody>
      </p:sp>
    </p:spTree>
    <p:extLst>
      <p:ext uri="{BB962C8B-B14F-4D97-AF65-F5344CB8AC3E}">
        <p14:creationId xmlns:p14="http://schemas.microsoft.com/office/powerpoint/2010/main" val="66676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3842C3-DCB8-4A59-837B-DEAFD5100678}"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5A895-489F-406A-B401-6E5641CEE4D5}" type="slidenum">
              <a:rPr lang="en-US" smtClean="0"/>
              <a:t>‹#›</a:t>
            </a:fld>
            <a:endParaRPr lang="en-US"/>
          </a:p>
        </p:txBody>
      </p:sp>
    </p:spTree>
    <p:extLst>
      <p:ext uri="{BB962C8B-B14F-4D97-AF65-F5344CB8AC3E}">
        <p14:creationId xmlns:p14="http://schemas.microsoft.com/office/powerpoint/2010/main" val="2890006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842C3-DCB8-4A59-837B-DEAFD5100678}"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5A895-489F-406A-B401-6E5641CEE4D5}" type="slidenum">
              <a:rPr lang="en-US" smtClean="0"/>
              <a:t>‹#›</a:t>
            </a:fld>
            <a:endParaRPr lang="en-US"/>
          </a:p>
        </p:txBody>
      </p:sp>
    </p:spTree>
    <p:extLst>
      <p:ext uri="{BB962C8B-B14F-4D97-AF65-F5344CB8AC3E}">
        <p14:creationId xmlns:p14="http://schemas.microsoft.com/office/powerpoint/2010/main" val="10619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3842C3-DCB8-4A59-837B-DEAFD5100678}"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5A895-489F-406A-B401-6E5641CEE4D5}" type="slidenum">
              <a:rPr lang="en-US" smtClean="0"/>
              <a:t>‹#›</a:t>
            </a:fld>
            <a:endParaRPr lang="en-US"/>
          </a:p>
        </p:txBody>
      </p:sp>
    </p:spTree>
    <p:extLst>
      <p:ext uri="{BB962C8B-B14F-4D97-AF65-F5344CB8AC3E}">
        <p14:creationId xmlns:p14="http://schemas.microsoft.com/office/powerpoint/2010/main" val="4193857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3842C3-DCB8-4A59-837B-DEAFD5100678}"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5A895-489F-406A-B401-6E5641CEE4D5}" type="slidenum">
              <a:rPr lang="en-US" smtClean="0"/>
              <a:t>‹#›</a:t>
            </a:fld>
            <a:endParaRPr lang="en-US"/>
          </a:p>
        </p:txBody>
      </p:sp>
    </p:spTree>
    <p:extLst>
      <p:ext uri="{BB962C8B-B14F-4D97-AF65-F5344CB8AC3E}">
        <p14:creationId xmlns:p14="http://schemas.microsoft.com/office/powerpoint/2010/main" val="13161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842C3-DCB8-4A59-837B-DEAFD5100678}" type="datetimeFigureOut">
              <a:rPr lang="en-US" smtClean="0"/>
              <a:t>5/8/2017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5A895-489F-406A-B401-6E5641CEE4D5}" type="slidenum">
              <a:rPr lang="en-US" smtClean="0"/>
              <a:t>‹#›</a:t>
            </a:fld>
            <a:endParaRPr lang="en-US"/>
          </a:p>
        </p:txBody>
      </p:sp>
    </p:spTree>
    <p:extLst>
      <p:ext uri="{BB962C8B-B14F-4D97-AF65-F5344CB8AC3E}">
        <p14:creationId xmlns:p14="http://schemas.microsoft.com/office/powerpoint/2010/main" val="445782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 political map</a:t>
            </a:r>
            <a:endParaRPr lang="en-US" dirty="0"/>
          </a:p>
        </p:txBody>
      </p:sp>
      <p:pic>
        <p:nvPicPr>
          <p:cNvPr id="4" name="Content Placeholder 3"/>
          <p:cNvPicPr>
            <a:picLocks noGrp="1" noChangeAspect="1"/>
          </p:cNvPicPr>
          <p:nvPr>
            <p:ph idx="1"/>
          </p:nvPr>
        </p:nvPicPr>
        <p:blipFill>
          <a:blip r:embed="rId2"/>
          <a:stretch>
            <a:fillRect/>
          </a:stretch>
        </p:blipFill>
        <p:spPr>
          <a:xfrm>
            <a:off x="2760835" y="2286000"/>
            <a:ext cx="6246467" cy="4022725"/>
          </a:xfrm>
          <a:prstGeom prst="rect">
            <a:avLst/>
          </a:prstGeom>
        </p:spPr>
      </p:pic>
    </p:spTree>
    <p:extLst>
      <p:ext uri="{BB962C8B-B14F-4D97-AF65-F5344CB8AC3E}">
        <p14:creationId xmlns:p14="http://schemas.microsoft.com/office/powerpoint/2010/main" val="89036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Russia’s physical Map</a:t>
            </a:r>
            <a:endParaRPr lang="en-US" dirty="0"/>
          </a:p>
        </p:txBody>
      </p:sp>
      <p:pic>
        <p:nvPicPr>
          <p:cNvPr id="4" name="Content Placeholder 3"/>
          <p:cNvPicPr>
            <a:picLocks noGrp="1" noChangeAspect="1"/>
          </p:cNvPicPr>
          <p:nvPr>
            <p:ph idx="1"/>
          </p:nvPr>
        </p:nvPicPr>
        <p:blipFill>
          <a:blip r:embed="rId2"/>
          <a:stretch>
            <a:fillRect/>
          </a:stretch>
        </p:blipFill>
        <p:spPr>
          <a:xfrm>
            <a:off x="5039158" y="2208727"/>
            <a:ext cx="6841369" cy="4022725"/>
          </a:xfrm>
          <a:prstGeom prst="rect">
            <a:avLst/>
          </a:prstGeom>
        </p:spPr>
      </p:pic>
      <p:sp>
        <p:nvSpPr>
          <p:cNvPr id="5" name="TextBox 4"/>
          <p:cNvSpPr txBox="1"/>
          <p:nvPr/>
        </p:nvSpPr>
        <p:spPr>
          <a:xfrm>
            <a:off x="528034" y="2318197"/>
            <a:ext cx="4198512" cy="2308324"/>
          </a:xfrm>
          <a:prstGeom prst="rect">
            <a:avLst/>
          </a:prstGeom>
          <a:noFill/>
        </p:spPr>
        <p:txBody>
          <a:bodyPr wrap="square" rtlCol="0">
            <a:spAutoFit/>
          </a:bodyPr>
          <a:lstStyle/>
          <a:p>
            <a:r>
              <a:rPr lang="en-US" smtClean="0"/>
              <a:t>Its easternmost tip is the Chukchi Peninsula. Russia's topography includes the world's deepest lake and Europe's highest mountain and longest river. The broad European Plain, or Volga River Plain extends from the Ural Mountains to its western borders. In the far southwest the Caucasus Mountains slice across the land.</a:t>
            </a:r>
            <a:endParaRPr lang="en-US" dirty="0"/>
          </a:p>
        </p:txBody>
      </p:sp>
    </p:spTree>
    <p:extLst>
      <p:ext uri="{BB962C8B-B14F-4D97-AF65-F5344CB8AC3E}">
        <p14:creationId xmlns:p14="http://schemas.microsoft.com/office/powerpoint/2010/main" val="355315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in Russia </a:t>
            </a:r>
            <a:endParaRPr lang="en-US" dirty="0"/>
          </a:p>
        </p:txBody>
      </p:sp>
      <p:pic>
        <p:nvPicPr>
          <p:cNvPr id="4" name="Content Placeholder 3"/>
          <p:cNvPicPr>
            <a:picLocks noGrp="1" noChangeAspect="1"/>
          </p:cNvPicPr>
          <p:nvPr>
            <p:ph idx="1"/>
          </p:nvPr>
        </p:nvPicPr>
        <p:blipFill>
          <a:blip r:embed="rId2"/>
          <a:stretch>
            <a:fillRect/>
          </a:stretch>
        </p:blipFill>
        <p:spPr>
          <a:xfrm>
            <a:off x="5492945" y="1899634"/>
            <a:ext cx="6551983" cy="4022725"/>
          </a:xfrm>
          <a:prstGeom prst="rect">
            <a:avLst/>
          </a:prstGeom>
        </p:spPr>
      </p:pic>
      <p:sp>
        <p:nvSpPr>
          <p:cNvPr id="5" name="TextBox 4"/>
          <p:cNvSpPr txBox="1"/>
          <p:nvPr/>
        </p:nvSpPr>
        <p:spPr>
          <a:xfrm>
            <a:off x="669701" y="2305318"/>
            <a:ext cx="4005330" cy="1754326"/>
          </a:xfrm>
          <a:prstGeom prst="rect">
            <a:avLst/>
          </a:prstGeom>
          <a:noFill/>
        </p:spPr>
        <p:txBody>
          <a:bodyPr wrap="square" rtlCol="0">
            <a:spAutoFit/>
          </a:bodyPr>
          <a:lstStyle/>
          <a:p>
            <a:r>
              <a:rPr lang="en-US" smtClean="0"/>
              <a:t>In general, the climate of Russia can be described as highly continental influenced climate with warm to hot dry summers and (very) cold winters with temperatures of -30°C and lower and sometimes heavy snowfall.</a:t>
            </a:r>
            <a:endParaRPr lang="en-US" dirty="0"/>
          </a:p>
        </p:txBody>
      </p:sp>
    </p:spTree>
    <p:extLst>
      <p:ext uri="{BB962C8B-B14F-4D97-AF65-F5344CB8AC3E}">
        <p14:creationId xmlns:p14="http://schemas.microsoft.com/office/powerpoint/2010/main" val="488878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a:t>
            </a:r>
            <a:r>
              <a:rPr lang="en-US" dirty="0" err="1" smtClean="0"/>
              <a:t>russia</a:t>
            </a:r>
            <a:endParaRPr lang="en-US" dirty="0"/>
          </a:p>
        </p:txBody>
      </p:sp>
      <p:sp>
        <p:nvSpPr>
          <p:cNvPr id="3" name="Content Placeholder 2"/>
          <p:cNvSpPr>
            <a:spLocks noGrp="1"/>
          </p:cNvSpPr>
          <p:nvPr>
            <p:ph idx="1"/>
          </p:nvPr>
        </p:nvSpPr>
        <p:spPr>
          <a:xfrm>
            <a:off x="1024127" y="5003443"/>
            <a:ext cx="9720073" cy="4023360"/>
          </a:xfrm>
        </p:spPr>
        <p:txBody>
          <a:bodyPr/>
          <a:lstStyle/>
          <a:p>
            <a:r>
              <a:rPr lang="en-US" dirty="0" smtClean="0"/>
              <a:t>Since the beginning of Russian occupation, the Chechens have sought independence from foreign rule. The Russian occupation is part of everyday life in Chechnya. Chechens long for autonomy and continue to protest Russian occupation. The solution is to integrate Chechen representation into the Russian government may be the only solution to the problem.</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7230" t="8518" r="22442" b="11357"/>
          <a:stretch/>
        </p:blipFill>
        <p:spPr>
          <a:xfrm rot="5400000">
            <a:off x="6619742" y="785614"/>
            <a:ext cx="3451536" cy="412123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5869" t="2510" r="30141" b="15863"/>
          <a:stretch/>
        </p:blipFill>
        <p:spPr>
          <a:xfrm rot="5400000">
            <a:off x="2619368" y="1229160"/>
            <a:ext cx="2331075" cy="4198514"/>
          </a:xfrm>
          <a:prstGeom prst="rect">
            <a:avLst/>
          </a:prstGeom>
        </p:spPr>
      </p:pic>
    </p:spTree>
    <p:extLst>
      <p:ext uri="{BB962C8B-B14F-4D97-AF65-F5344CB8AC3E}">
        <p14:creationId xmlns:p14="http://schemas.microsoft.com/office/powerpoint/2010/main" val="283134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Moscow, </a:t>
            </a:r>
            <a:r>
              <a:rPr lang="en-US" dirty="0" err="1" smtClean="0"/>
              <a:t>russia</a:t>
            </a:r>
            <a:endParaRPr lang="en-US" dirty="0"/>
          </a:p>
        </p:txBody>
      </p:sp>
      <p:pic>
        <p:nvPicPr>
          <p:cNvPr id="11266" name="Picture 2" descr="Image result for where is moscow on 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278" y="319784"/>
            <a:ext cx="4603079" cy="258923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st. basil's cathedr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455" y="2350264"/>
            <a:ext cx="2458201" cy="34811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5611" y="5831443"/>
            <a:ext cx="2149291" cy="646331"/>
          </a:xfrm>
          <a:prstGeom prst="rect">
            <a:avLst/>
          </a:prstGeom>
          <a:noFill/>
        </p:spPr>
        <p:txBody>
          <a:bodyPr wrap="square" rtlCol="0">
            <a:spAutoFit/>
          </a:bodyPr>
          <a:lstStyle/>
          <a:p>
            <a:r>
              <a:rPr lang="en-US" dirty="0" smtClean="0"/>
              <a:t>Saint Basil’s </a:t>
            </a:r>
            <a:r>
              <a:rPr lang="en-US" dirty="0" err="1" smtClean="0"/>
              <a:t>Catherdral</a:t>
            </a:r>
            <a:endParaRPr lang="en-US" dirty="0"/>
          </a:p>
        </p:txBody>
      </p:sp>
      <p:sp>
        <p:nvSpPr>
          <p:cNvPr id="7" name="TextBox 6"/>
          <p:cNvSpPr txBox="1"/>
          <p:nvPr/>
        </p:nvSpPr>
        <p:spPr>
          <a:xfrm>
            <a:off x="16752237" y="10140917"/>
            <a:ext cx="2149291" cy="646331"/>
          </a:xfrm>
          <a:prstGeom prst="rect">
            <a:avLst/>
          </a:prstGeom>
          <a:noFill/>
        </p:spPr>
        <p:txBody>
          <a:bodyPr wrap="square" rtlCol="0">
            <a:spAutoFit/>
          </a:bodyPr>
          <a:lstStyle/>
          <a:p>
            <a:r>
              <a:rPr lang="en-US" dirty="0" smtClean="0"/>
              <a:t>Saint Basil’s </a:t>
            </a:r>
            <a:r>
              <a:rPr lang="en-US" dirty="0" err="1" smtClean="0"/>
              <a:t>Catherdral</a:t>
            </a:r>
            <a:endParaRPr lang="en-US" dirty="0"/>
          </a:p>
        </p:txBody>
      </p:sp>
      <p:sp>
        <p:nvSpPr>
          <p:cNvPr id="8" name="TextBox 7"/>
          <p:cNvSpPr txBox="1"/>
          <p:nvPr/>
        </p:nvSpPr>
        <p:spPr>
          <a:xfrm>
            <a:off x="4258614" y="6153115"/>
            <a:ext cx="2149291" cy="369332"/>
          </a:xfrm>
          <a:prstGeom prst="rect">
            <a:avLst/>
          </a:prstGeom>
          <a:noFill/>
        </p:spPr>
        <p:txBody>
          <a:bodyPr wrap="square" rtlCol="0">
            <a:spAutoFit/>
          </a:bodyPr>
          <a:lstStyle/>
          <a:p>
            <a:r>
              <a:rPr lang="en-US" dirty="0" smtClean="0"/>
              <a:t>Red Square</a:t>
            </a:r>
            <a:endParaRPr lang="en-US" dirty="0"/>
          </a:p>
        </p:txBody>
      </p:sp>
      <p:pic>
        <p:nvPicPr>
          <p:cNvPr id="11270" name="Picture 6" descr="Image result for st. basil's cathedr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9702" y="3398171"/>
            <a:ext cx="3901278" cy="2661872"/>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Image result for kreml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0658" y="3330550"/>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718867" y="5472418"/>
            <a:ext cx="2149291" cy="369332"/>
          </a:xfrm>
          <a:prstGeom prst="rect">
            <a:avLst/>
          </a:prstGeom>
          <a:noFill/>
        </p:spPr>
        <p:txBody>
          <a:bodyPr wrap="square" rtlCol="0">
            <a:spAutoFit/>
          </a:bodyPr>
          <a:lstStyle/>
          <a:p>
            <a:r>
              <a:rPr lang="en-US" dirty="0" smtClean="0"/>
              <a:t>Kremlin Bridge</a:t>
            </a:r>
            <a:endParaRPr lang="en-US" dirty="0"/>
          </a:p>
        </p:txBody>
      </p:sp>
    </p:spTree>
    <p:extLst>
      <p:ext uri="{BB962C8B-B14F-4D97-AF65-F5344CB8AC3E}">
        <p14:creationId xmlns:p14="http://schemas.microsoft.com/office/powerpoint/2010/main" val="226380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Petersburg, </a:t>
            </a:r>
            <a:r>
              <a:rPr lang="en-US" dirty="0" err="1" smtClean="0"/>
              <a:t>russia</a:t>
            </a:r>
            <a:endParaRPr lang="en-US" dirty="0"/>
          </a:p>
        </p:txBody>
      </p:sp>
      <p:pic>
        <p:nvPicPr>
          <p:cNvPr id="12290" name="Picture 2" descr="Image result for st. petersburg on 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6477" y="400499"/>
            <a:ext cx="3227723" cy="246182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saint isaac cathedr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882" y="2670562"/>
            <a:ext cx="3708332" cy="24557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8642" y="5228823"/>
            <a:ext cx="2806811" cy="369332"/>
          </a:xfrm>
          <a:prstGeom prst="rect">
            <a:avLst/>
          </a:prstGeom>
          <a:noFill/>
        </p:spPr>
        <p:txBody>
          <a:bodyPr wrap="square" rtlCol="0">
            <a:spAutoFit/>
          </a:bodyPr>
          <a:lstStyle/>
          <a:p>
            <a:r>
              <a:rPr lang="en-US" dirty="0" smtClean="0"/>
              <a:t>Saint Isaac’s Cathedral</a:t>
            </a:r>
            <a:endParaRPr lang="en-US" dirty="0"/>
          </a:p>
        </p:txBody>
      </p:sp>
      <p:sp>
        <p:nvSpPr>
          <p:cNvPr id="7" name="TextBox 6"/>
          <p:cNvSpPr txBox="1"/>
          <p:nvPr/>
        </p:nvSpPr>
        <p:spPr>
          <a:xfrm>
            <a:off x="4709666" y="5044157"/>
            <a:ext cx="2806811" cy="369332"/>
          </a:xfrm>
          <a:prstGeom prst="rect">
            <a:avLst/>
          </a:prstGeom>
          <a:noFill/>
        </p:spPr>
        <p:txBody>
          <a:bodyPr wrap="square" rtlCol="0">
            <a:spAutoFit/>
          </a:bodyPr>
          <a:lstStyle/>
          <a:p>
            <a:r>
              <a:rPr lang="en-US" dirty="0" smtClean="0"/>
              <a:t>Peter &amp; Paul Fortress</a:t>
            </a:r>
            <a:endParaRPr lang="en-US" dirty="0"/>
          </a:p>
        </p:txBody>
      </p:sp>
      <p:sp>
        <p:nvSpPr>
          <p:cNvPr id="8" name="TextBox 7"/>
          <p:cNvSpPr txBox="1"/>
          <p:nvPr/>
        </p:nvSpPr>
        <p:spPr>
          <a:xfrm>
            <a:off x="8429480" y="5598155"/>
            <a:ext cx="2806811" cy="369332"/>
          </a:xfrm>
          <a:prstGeom prst="rect">
            <a:avLst/>
          </a:prstGeom>
          <a:noFill/>
        </p:spPr>
        <p:txBody>
          <a:bodyPr wrap="square" rtlCol="0">
            <a:spAutoFit/>
          </a:bodyPr>
          <a:lstStyle/>
          <a:p>
            <a:r>
              <a:rPr lang="en-US" dirty="0" smtClean="0"/>
              <a:t>Hermitage Museum</a:t>
            </a:r>
            <a:endParaRPr lang="en-US" dirty="0"/>
          </a:p>
        </p:txBody>
      </p:sp>
      <p:pic>
        <p:nvPicPr>
          <p:cNvPr id="12294" name="Picture 6" descr="Image result for peter and paul fortr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1539" y="2862322"/>
            <a:ext cx="3164938" cy="210864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Image result for hermitage muse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1802" y="3605166"/>
            <a:ext cx="3907821" cy="199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638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Yekaterinburg, </a:t>
            </a:r>
            <a:r>
              <a:rPr lang="en-US" dirty="0" err="1" smtClean="0"/>
              <a:t>russia</a:t>
            </a:r>
            <a:endParaRPr lang="en-US" dirty="0"/>
          </a:p>
        </p:txBody>
      </p:sp>
      <p:pic>
        <p:nvPicPr>
          <p:cNvPr id="13314" name="Picture 2" descr="Image result for yekaterinburg located on 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0501" y="585216"/>
            <a:ext cx="4202398" cy="2453323"/>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mage result for yekaterinburg church of all sai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29" y="2717442"/>
            <a:ext cx="2903228" cy="29032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4248" y="5731098"/>
            <a:ext cx="2768957" cy="369332"/>
          </a:xfrm>
          <a:prstGeom prst="rect">
            <a:avLst/>
          </a:prstGeom>
          <a:noFill/>
        </p:spPr>
        <p:txBody>
          <a:bodyPr wrap="square" rtlCol="0">
            <a:spAutoFit/>
          </a:bodyPr>
          <a:lstStyle/>
          <a:p>
            <a:r>
              <a:rPr lang="en-US" dirty="0" smtClean="0"/>
              <a:t>Church of All Saints</a:t>
            </a:r>
            <a:endParaRPr lang="en-US" dirty="0"/>
          </a:p>
        </p:txBody>
      </p:sp>
      <p:pic>
        <p:nvPicPr>
          <p:cNvPr id="13322" name="Picture 10" descr="Image result for yekaterinburg wonderland p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3205" y="3148967"/>
            <a:ext cx="3493855" cy="196771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266090" y="5555714"/>
            <a:ext cx="2768957" cy="369332"/>
          </a:xfrm>
          <a:prstGeom prst="rect">
            <a:avLst/>
          </a:prstGeom>
          <a:noFill/>
        </p:spPr>
        <p:txBody>
          <a:bodyPr wrap="square" rtlCol="0">
            <a:spAutoFit/>
          </a:bodyPr>
          <a:lstStyle/>
          <a:p>
            <a:r>
              <a:rPr lang="en-US" dirty="0" smtClean="0"/>
              <a:t>Yekaterinburg Port</a:t>
            </a:r>
            <a:endParaRPr lang="en-US" dirty="0"/>
          </a:p>
        </p:txBody>
      </p:sp>
      <p:sp>
        <p:nvSpPr>
          <p:cNvPr id="11" name="TextBox 10"/>
          <p:cNvSpPr txBox="1"/>
          <p:nvPr/>
        </p:nvSpPr>
        <p:spPr>
          <a:xfrm>
            <a:off x="4301544" y="5251338"/>
            <a:ext cx="2768957" cy="369332"/>
          </a:xfrm>
          <a:prstGeom prst="rect">
            <a:avLst/>
          </a:prstGeom>
          <a:noFill/>
        </p:spPr>
        <p:txBody>
          <a:bodyPr wrap="square" rtlCol="0">
            <a:spAutoFit/>
          </a:bodyPr>
          <a:lstStyle/>
          <a:p>
            <a:r>
              <a:rPr lang="en-US" dirty="0" smtClean="0"/>
              <a:t>Wonderland Park</a:t>
            </a:r>
            <a:endParaRPr lang="en-US" dirty="0"/>
          </a:p>
        </p:txBody>
      </p:sp>
      <p:pic>
        <p:nvPicPr>
          <p:cNvPr id="13324" name="Picture 12" descr="Image result for yekaterinb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8505" y="3548342"/>
            <a:ext cx="3333750" cy="186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35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a:t>
            </a:r>
            <a:endParaRPr lang="en-US" dirty="0"/>
          </a:p>
        </p:txBody>
      </p:sp>
      <p:sp>
        <p:nvSpPr>
          <p:cNvPr id="3" name="Content Placeholder 2"/>
          <p:cNvSpPr>
            <a:spLocks noGrp="1"/>
          </p:cNvSpPr>
          <p:nvPr>
            <p:ph idx="1"/>
          </p:nvPr>
        </p:nvSpPr>
        <p:spPr>
          <a:xfrm>
            <a:off x="5884164" y="2084831"/>
            <a:ext cx="5479703" cy="4023360"/>
          </a:xfrm>
        </p:spPr>
        <p:txBody>
          <a:bodyPr/>
          <a:lstStyle/>
          <a:p>
            <a:r>
              <a:rPr lang="en-US" dirty="0" smtClean="0"/>
              <a:t>I visited one of the petroleum plants in Russia. It was very neat to see. There was tons and tons of smoke.</a:t>
            </a:r>
            <a:endParaRPr lang="en-US" dirty="0"/>
          </a:p>
        </p:txBody>
      </p:sp>
      <p:pic>
        <p:nvPicPr>
          <p:cNvPr id="14338" name="Picture 2" descr="fossil fu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12" y="2084831"/>
            <a:ext cx="4700851" cy="311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643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postcard</a:t>
            </a:r>
            <a:endParaRPr lang="en-US" dirty="0"/>
          </a:p>
        </p:txBody>
      </p:sp>
      <p:pic>
        <p:nvPicPr>
          <p:cNvPr id="15362" name="Picture 2" descr="Image result for post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012" y="1972737"/>
            <a:ext cx="8242480" cy="54977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87899" y="3280733"/>
            <a:ext cx="2318197" cy="3139321"/>
          </a:xfrm>
          <a:prstGeom prst="rect">
            <a:avLst/>
          </a:prstGeom>
          <a:noFill/>
        </p:spPr>
        <p:txBody>
          <a:bodyPr wrap="square" rtlCol="0">
            <a:spAutoFit/>
          </a:bodyPr>
          <a:lstStyle/>
          <a:p>
            <a:r>
              <a:rPr lang="en-US" dirty="0" smtClean="0"/>
              <a:t>Dear Payton,</a:t>
            </a:r>
          </a:p>
          <a:p>
            <a:endParaRPr lang="en-US" dirty="0"/>
          </a:p>
          <a:p>
            <a:r>
              <a:rPr lang="en-US" dirty="0" smtClean="0"/>
              <a:t>I am having a great time in Russia. I have seen so many cool things. The churches here are amazing. They are huge! Wait for my next letter!</a:t>
            </a:r>
          </a:p>
          <a:p>
            <a:endParaRPr lang="en-US" dirty="0"/>
          </a:p>
          <a:p>
            <a:r>
              <a:rPr lang="en-US" dirty="0" err="1" smtClean="0"/>
              <a:t>Jeny</a:t>
            </a:r>
            <a:endParaRPr lang="en-US" dirty="0"/>
          </a:p>
        </p:txBody>
      </p:sp>
    </p:spTree>
    <p:extLst>
      <p:ext uri="{BB962C8B-B14F-4D97-AF65-F5344CB8AC3E}">
        <p14:creationId xmlns:p14="http://schemas.microsoft.com/office/powerpoint/2010/main" val="1181256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Words>
  <Application>Microsoft Office PowerPoint</Application>
  <PresentationFormat>Widescreen</PresentationFormat>
  <Paragraphs>28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Russia political map</vt:lpstr>
      <vt:lpstr>Russia’s physical Map</vt:lpstr>
      <vt:lpstr>Climate in Russia </vt:lpstr>
      <vt:lpstr>Problems in russia</vt:lpstr>
      <vt:lpstr>Moscow, russia</vt:lpstr>
      <vt:lpstr>St. Petersburg, russia</vt:lpstr>
      <vt:lpstr>Yekaterinburg, russia</vt:lpstr>
      <vt:lpstr>physical</vt:lpstr>
      <vt:lpstr>postcard</vt:lpstr>
    </vt:vector>
  </TitlesOfParts>
  <Company>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 political map</dc:title>
  <dc:creator>Jeny Johnson</dc:creator>
  <cp:lastModifiedBy>Jeny Johnson</cp:lastModifiedBy>
  <cp:revision>1</cp:revision>
  <dcterms:created xsi:type="dcterms:W3CDTF">2017-05-08T14:34:11Z</dcterms:created>
  <dcterms:modified xsi:type="dcterms:W3CDTF">2017-05-08T14:34:27Z</dcterms:modified>
</cp:coreProperties>
</file>