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161B1-3E17-473A-BE6A-0DEDD1062EC5}"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287933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161B1-3E17-473A-BE6A-0DEDD1062EC5}"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134473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161B1-3E17-473A-BE6A-0DEDD1062EC5}"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143099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161B1-3E17-473A-BE6A-0DEDD1062EC5}"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198263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161B1-3E17-473A-BE6A-0DEDD1062EC5}"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7241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161B1-3E17-473A-BE6A-0DEDD1062EC5}"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142698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161B1-3E17-473A-BE6A-0DEDD1062EC5}"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87650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161B1-3E17-473A-BE6A-0DEDD1062EC5}"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361729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161B1-3E17-473A-BE6A-0DEDD1062EC5}"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97682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161B1-3E17-473A-BE6A-0DEDD1062EC5}"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243983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161B1-3E17-473A-BE6A-0DEDD1062EC5}"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A7DC5-252F-40CB-B584-3376D36E5AF4}" type="slidenum">
              <a:rPr lang="en-US" smtClean="0"/>
              <a:t>‹#›</a:t>
            </a:fld>
            <a:endParaRPr lang="en-US"/>
          </a:p>
        </p:txBody>
      </p:sp>
    </p:spTree>
    <p:extLst>
      <p:ext uri="{BB962C8B-B14F-4D97-AF65-F5344CB8AC3E}">
        <p14:creationId xmlns:p14="http://schemas.microsoft.com/office/powerpoint/2010/main" val="73275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161B1-3E17-473A-BE6A-0DEDD1062EC5}"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A7DC5-252F-40CB-B584-3376D36E5AF4}" type="slidenum">
              <a:rPr lang="en-US" smtClean="0"/>
              <a:t>‹#›</a:t>
            </a:fld>
            <a:endParaRPr lang="en-US"/>
          </a:p>
        </p:txBody>
      </p:sp>
    </p:spTree>
    <p:extLst>
      <p:ext uri="{BB962C8B-B14F-4D97-AF65-F5344CB8AC3E}">
        <p14:creationId xmlns:p14="http://schemas.microsoft.com/office/powerpoint/2010/main" val="270862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and north Africa</a:t>
            </a:r>
            <a:endParaRPr lang="en-US" dirty="0"/>
          </a:p>
        </p:txBody>
      </p:sp>
      <p:sp>
        <p:nvSpPr>
          <p:cNvPr id="3" name="Content Placeholder 2"/>
          <p:cNvSpPr>
            <a:spLocks noGrp="1"/>
          </p:cNvSpPr>
          <p:nvPr>
            <p:ph idx="1"/>
          </p:nvPr>
        </p:nvSpPr>
        <p:spPr/>
        <p:txBody>
          <a:bodyPr/>
          <a:lstStyle/>
          <a:p>
            <a:r>
              <a:rPr lang="en-US" dirty="0" smtClean="0"/>
              <a:t>Political map</a:t>
            </a:r>
            <a:endParaRPr lang="en-US" dirty="0"/>
          </a:p>
        </p:txBody>
      </p:sp>
      <p:pic>
        <p:nvPicPr>
          <p:cNvPr id="4" name="Picture 3"/>
          <p:cNvPicPr>
            <a:picLocks noChangeAspect="1"/>
          </p:cNvPicPr>
          <p:nvPr/>
        </p:nvPicPr>
        <p:blipFill>
          <a:blip r:embed="rId2"/>
          <a:stretch>
            <a:fillRect/>
          </a:stretch>
        </p:blipFill>
        <p:spPr>
          <a:xfrm>
            <a:off x="2795047" y="2498502"/>
            <a:ext cx="9131862" cy="4162607"/>
          </a:xfrm>
          <a:prstGeom prst="rect">
            <a:avLst/>
          </a:prstGeom>
        </p:spPr>
      </p:pic>
    </p:spTree>
    <p:extLst>
      <p:ext uri="{BB962C8B-B14F-4D97-AF65-F5344CB8AC3E}">
        <p14:creationId xmlns:p14="http://schemas.microsoft.com/office/powerpoint/2010/main" val="41956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Sub-Saharan Africa</a:t>
            </a:r>
          </a:p>
        </p:txBody>
      </p:sp>
      <p:pic>
        <p:nvPicPr>
          <p:cNvPr id="4" name="Content Placeholder 3"/>
          <p:cNvPicPr>
            <a:picLocks noGrp="1" noChangeAspect="1"/>
          </p:cNvPicPr>
          <p:nvPr>
            <p:ph idx="1"/>
          </p:nvPr>
        </p:nvPicPr>
        <p:blipFill>
          <a:blip r:embed="rId2"/>
          <a:stretch>
            <a:fillRect/>
          </a:stretch>
        </p:blipFill>
        <p:spPr>
          <a:xfrm>
            <a:off x="7888137" y="1461752"/>
            <a:ext cx="3873735" cy="4022725"/>
          </a:xfrm>
          <a:prstGeom prst="rect">
            <a:avLst/>
          </a:prstGeom>
        </p:spPr>
      </p:pic>
      <p:sp>
        <p:nvSpPr>
          <p:cNvPr id="5" name="TextBox 4"/>
          <p:cNvSpPr txBox="1"/>
          <p:nvPr/>
        </p:nvSpPr>
        <p:spPr>
          <a:xfrm>
            <a:off x="708338" y="2240924"/>
            <a:ext cx="6349285" cy="2308324"/>
          </a:xfrm>
          <a:prstGeom prst="rect">
            <a:avLst/>
          </a:prstGeom>
          <a:noFill/>
        </p:spPr>
        <p:txBody>
          <a:bodyPr wrap="square" rtlCol="0">
            <a:spAutoFit/>
          </a:bodyPr>
          <a:lstStyle/>
          <a:p>
            <a:r>
              <a:rPr lang="en-US" dirty="0" smtClean="0"/>
              <a:t>Sub-Saharan Africa is, geographically, the area of the continent of Africa that lies south of the Sahara. According to the UN, it consists of all African countries that are fully or partially located south of the Sahara. It contrasts with North Africa, whose territories are part of the League of Arab states within the Arab world. Somalia, Djibouti, Comoros and Mauritania are geographically in Sub-Saharan Africa, but are likewise Arab states and part of the Arab world.</a:t>
            </a:r>
            <a:endParaRPr lang="en-US" dirty="0"/>
          </a:p>
        </p:txBody>
      </p:sp>
    </p:spTree>
    <p:extLst>
      <p:ext uri="{BB962C8B-B14F-4D97-AF65-F5344CB8AC3E}">
        <p14:creationId xmlns:p14="http://schemas.microsoft.com/office/powerpoint/2010/main" val="25769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Sub-Saharan </a:t>
            </a:r>
            <a:r>
              <a:rPr lang="en-US" dirty="0" err="1" smtClean="0"/>
              <a:t>africa</a:t>
            </a:r>
            <a:endParaRPr lang="en-US" dirty="0"/>
          </a:p>
        </p:txBody>
      </p:sp>
      <p:sp>
        <p:nvSpPr>
          <p:cNvPr id="3" name="Content Placeholder 2"/>
          <p:cNvSpPr>
            <a:spLocks noGrp="1"/>
          </p:cNvSpPr>
          <p:nvPr>
            <p:ph idx="1"/>
          </p:nvPr>
        </p:nvSpPr>
        <p:spPr>
          <a:xfrm>
            <a:off x="6220496" y="2286000"/>
            <a:ext cx="4523705" cy="4023360"/>
          </a:xfrm>
        </p:spPr>
        <p:txBody>
          <a:bodyPr>
            <a:normAutofit fontScale="77500" lnSpcReduction="20000"/>
          </a:bodyPr>
          <a:lstStyle/>
          <a:p>
            <a:r>
              <a:rPr lang="en-US" dirty="0" smtClean="0"/>
              <a:t>Wildlife conservation is a problem in Africa. Within ten years, rhinos could be extinct in the wild. After 50 million years only five species of rhinos remain, and all are threatened with or on the verge of extinction. Many people poach rhinos because it is profitable for them. Humans seeking shelters from escaping the flood waters destroy wildlife and wildlife habitats. Peace parks bring together these countries. These neighbors cooperatively manage the parks to protect the biodiversity of the region.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95921" y="2378593"/>
            <a:ext cx="5117563" cy="3838172"/>
          </a:xfrm>
          <a:prstGeom prst="rect">
            <a:avLst/>
          </a:prstGeom>
        </p:spPr>
      </p:pic>
    </p:spTree>
    <p:extLst>
      <p:ext uri="{BB962C8B-B14F-4D97-AF65-F5344CB8AC3E}">
        <p14:creationId xmlns:p14="http://schemas.microsoft.com/office/powerpoint/2010/main" val="332266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 - Bamako </a:t>
            </a:r>
            <a:endParaRPr lang="en-US" dirty="0"/>
          </a:p>
        </p:txBody>
      </p:sp>
      <p:pic>
        <p:nvPicPr>
          <p:cNvPr id="30726" name="Picture 6" descr="Image result for bamako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547" y="321972"/>
            <a:ext cx="4485079" cy="3173324"/>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Image result for grand mosque of bama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81" y="3495296"/>
            <a:ext cx="3902254" cy="2926691"/>
          </a:xfrm>
          <a:prstGeom prst="rect">
            <a:avLst/>
          </a:prstGeom>
          <a:noFill/>
          <a:extLst>
            <a:ext uri="{909E8E84-426E-40DD-AFC4-6F175D3DCCD1}">
              <a14:hiddenFill xmlns:a14="http://schemas.microsoft.com/office/drawing/2010/main">
                <a:solidFill>
                  <a:srgbClr val="FFFFFF"/>
                </a:solidFill>
              </a14:hiddenFill>
            </a:ext>
          </a:extLst>
        </p:spPr>
      </p:pic>
      <p:pic>
        <p:nvPicPr>
          <p:cNvPr id="30736" name="Picture 16" descr="Image result for bamako z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958" y="2884867"/>
            <a:ext cx="2898412" cy="3861024"/>
          </a:xfrm>
          <a:prstGeom prst="rect">
            <a:avLst/>
          </a:prstGeom>
          <a:noFill/>
          <a:extLst>
            <a:ext uri="{909E8E84-426E-40DD-AFC4-6F175D3DCCD1}">
              <a14:hiddenFill xmlns:a14="http://schemas.microsoft.com/office/drawing/2010/main">
                <a:solidFill>
                  <a:srgbClr val="FFFFFF"/>
                </a:solidFill>
              </a14:hiddenFill>
            </a:ext>
          </a:extLst>
        </p:spPr>
      </p:pic>
      <p:pic>
        <p:nvPicPr>
          <p:cNvPr id="30738" name="Picture 18" descr="Image result for national museum of ma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4292" y="3838755"/>
            <a:ext cx="3439389" cy="25832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4128" y="3000777"/>
            <a:ext cx="2981202" cy="369332"/>
          </a:xfrm>
          <a:prstGeom prst="rect">
            <a:avLst/>
          </a:prstGeom>
          <a:noFill/>
        </p:spPr>
        <p:txBody>
          <a:bodyPr wrap="square" rtlCol="0">
            <a:spAutoFit/>
          </a:bodyPr>
          <a:lstStyle/>
          <a:p>
            <a:r>
              <a:rPr lang="en-US" dirty="0" smtClean="0"/>
              <a:t>Grand Mosque of Bamako</a:t>
            </a:r>
            <a:endParaRPr lang="en-US" dirty="0"/>
          </a:p>
        </p:txBody>
      </p:sp>
      <p:sp>
        <p:nvSpPr>
          <p:cNvPr id="14" name="TextBox 13"/>
          <p:cNvSpPr txBox="1"/>
          <p:nvPr/>
        </p:nvSpPr>
        <p:spPr>
          <a:xfrm>
            <a:off x="7989452" y="3881753"/>
            <a:ext cx="2981202" cy="369332"/>
          </a:xfrm>
          <a:prstGeom prst="rect">
            <a:avLst/>
          </a:prstGeom>
          <a:noFill/>
        </p:spPr>
        <p:txBody>
          <a:bodyPr wrap="square" rtlCol="0">
            <a:spAutoFit/>
          </a:bodyPr>
          <a:lstStyle/>
          <a:p>
            <a:r>
              <a:rPr lang="en-US" dirty="0" smtClean="0"/>
              <a:t>National Museum of Mali</a:t>
            </a:r>
            <a:endParaRPr lang="en-US" dirty="0"/>
          </a:p>
        </p:txBody>
      </p:sp>
      <p:sp>
        <p:nvSpPr>
          <p:cNvPr id="15" name="TextBox 14"/>
          <p:cNvSpPr txBox="1"/>
          <p:nvPr/>
        </p:nvSpPr>
        <p:spPr>
          <a:xfrm>
            <a:off x="4587358" y="3000777"/>
            <a:ext cx="2981202" cy="369332"/>
          </a:xfrm>
          <a:prstGeom prst="rect">
            <a:avLst/>
          </a:prstGeom>
          <a:noFill/>
        </p:spPr>
        <p:txBody>
          <a:bodyPr wrap="square" rtlCol="0">
            <a:spAutoFit/>
          </a:bodyPr>
          <a:lstStyle/>
          <a:p>
            <a:r>
              <a:rPr lang="en-US" dirty="0" smtClean="0"/>
              <a:t>Bamako Zoo</a:t>
            </a:r>
            <a:endParaRPr lang="en-US" dirty="0"/>
          </a:p>
        </p:txBody>
      </p:sp>
    </p:spTree>
    <p:extLst>
      <p:ext uri="{BB962C8B-B14F-4D97-AF65-F5344CB8AC3E}">
        <p14:creationId xmlns:p14="http://schemas.microsoft.com/office/powerpoint/2010/main" val="342637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feature of </a:t>
            </a:r>
            <a:r>
              <a:rPr lang="en-US" dirty="0" err="1" smtClean="0"/>
              <a:t>mali</a:t>
            </a:r>
            <a:r>
              <a:rPr lang="en-US" dirty="0" smtClean="0"/>
              <a:t> – </a:t>
            </a:r>
            <a:r>
              <a:rPr lang="en-US" dirty="0" err="1" smtClean="0"/>
              <a:t>niger</a:t>
            </a:r>
            <a:r>
              <a:rPr lang="en-US" dirty="0" smtClean="0"/>
              <a:t> River</a:t>
            </a:r>
            <a:endParaRPr lang="en-US" dirty="0"/>
          </a:p>
        </p:txBody>
      </p:sp>
      <p:pic>
        <p:nvPicPr>
          <p:cNvPr id="31746" name="Picture 2" descr="Image result for map of niger river in m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2" y="1983346"/>
            <a:ext cx="3612524" cy="240834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 result for niger river in m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7773" y="2254180"/>
            <a:ext cx="5827505" cy="388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155" y="2382591"/>
            <a:ext cx="3606085" cy="369332"/>
          </a:xfrm>
          <a:prstGeom prst="rect">
            <a:avLst/>
          </a:prstGeom>
          <a:noFill/>
        </p:spPr>
        <p:txBody>
          <a:bodyPr wrap="square" rtlCol="0">
            <a:spAutoFit/>
          </a:bodyPr>
          <a:lstStyle/>
          <a:p>
            <a:r>
              <a:rPr lang="en-US" dirty="0" smtClean="0"/>
              <a:t>Niger River</a:t>
            </a:r>
            <a:endParaRPr lang="en-US" dirty="0"/>
          </a:p>
        </p:txBody>
      </p:sp>
    </p:spTree>
    <p:extLst>
      <p:ext uri="{BB962C8B-B14F-4D97-AF65-F5344CB8AC3E}">
        <p14:creationId xmlns:p14="http://schemas.microsoft.com/office/powerpoint/2010/main" val="175725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26626"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411" y="1913673"/>
            <a:ext cx="6753894" cy="4504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26535" y="2730321"/>
            <a:ext cx="2614411" cy="2862322"/>
          </a:xfrm>
          <a:prstGeom prst="rect">
            <a:avLst/>
          </a:prstGeom>
          <a:noFill/>
        </p:spPr>
        <p:txBody>
          <a:bodyPr wrap="square" rtlCol="0">
            <a:spAutoFit/>
          </a:bodyPr>
          <a:lstStyle/>
          <a:p>
            <a:r>
              <a:rPr lang="en-US" dirty="0" smtClean="0"/>
              <a:t>Dear Payton,</a:t>
            </a:r>
          </a:p>
          <a:p>
            <a:r>
              <a:rPr lang="en-US" dirty="0" smtClean="0"/>
              <a:t>I visited Mali this week. I again had a great time. I visited the zoo, Grand Mosque, and the National Museum. I also went to the Niger River. My next stop is China and Cambodia. </a:t>
            </a:r>
          </a:p>
          <a:p>
            <a:endParaRPr lang="en-US" dirty="0"/>
          </a:p>
          <a:p>
            <a:r>
              <a:rPr lang="en-US" dirty="0" err="1" smtClean="0"/>
              <a:t>Jeny</a:t>
            </a:r>
            <a:endParaRPr lang="en-US" dirty="0"/>
          </a:p>
        </p:txBody>
      </p:sp>
    </p:spTree>
    <p:extLst>
      <p:ext uri="{BB962C8B-B14F-4D97-AF65-F5344CB8AC3E}">
        <p14:creationId xmlns:p14="http://schemas.microsoft.com/office/powerpoint/2010/main" val="292722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east and north </a:t>
            </a:r>
            <a:r>
              <a:rPr lang="en-US" dirty="0" smtClean="0"/>
              <a:t>Africa</a:t>
            </a:r>
            <a:endParaRPr lang="en-US" dirty="0"/>
          </a:p>
        </p:txBody>
      </p:sp>
      <p:sp>
        <p:nvSpPr>
          <p:cNvPr id="3" name="Content Placeholder 2"/>
          <p:cNvSpPr>
            <a:spLocks noGrp="1"/>
          </p:cNvSpPr>
          <p:nvPr>
            <p:ph idx="1"/>
          </p:nvPr>
        </p:nvSpPr>
        <p:spPr/>
        <p:txBody>
          <a:bodyPr/>
          <a:lstStyle/>
          <a:p>
            <a:r>
              <a:rPr lang="en-US" dirty="0" smtClean="0"/>
              <a:t>Physical map </a:t>
            </a:r>
            <a:endParaRPr lang="en-US" dirty="0"/>
          </a:p>
        </p:txBody>
      </p:sp>
      <p:pic>
        <p:nvPicPr>
          <p:cNvPr id="4" name="Picture 3"/>
          <p:cNvPicPr>
            <a:picLocks noChangeAspect="1"/>
          </p:cNvPicPr>
          <p:nvPr/>
        </p:nvPicPr>
        <p:blipFill>
          <a:blip r:embed="rId2"/>
          <a:stretch>
            <a:fillRect/>
          </a:stretch>
        </p:blipFill>
        <p:spPr>
          <a:xfrm>
            <a:off x="5884164" y="1604224"/>
            <a:ext cx="6124575" cy="5143500"/>
          </a:xfrm>
          <a:prstGeom prst="rect">
            <a:avLst/>
          </a:prstGeom>
        </p:spPr>
      </p:pic>
      <p:sp>
        <p:nvSpPr>
          <p:cNvPr id="5" name="TextBox 4"/>
          <p:cNvSpPr txBox="1"/>
          <p:nvPr/>
        </p:nvSpPr>
        <p:spPr>
          <a:xfrm>
            <a:off x="412124" y="3245476"/>
            <a:ext cx="5112913" cy="2031325"/>
          </a:xfrm>
          <a:prstGeom prst="rect">
            <a:avLst/>
          </a:prstGeom>
          <a:noFill/>
        </p:spPr>
        <p:txBody>
          <a:bodyPr wrap="square" rtlCol="0">
            <a:spAutoFit/>
          </a:bodyPr>
          <a:lstStyle/>
          <a:p>
            <a:r>
              <a:rPr lang="en-US" smtClean="0"/>
              <a:t>The Middle East region represents an area of over 5.0 million square miles. The physical geography of the Middle East is varied. Vast deserts are common in the region. The Sahara Desert runs across North Africa, essentially limiting settlement to along the Mediterranean coastline and in Egypt along the Nile River.</a:t>
            </a:r>
            <a:endParaRPr lang="en-US" dirty="0"/>
          </a:p>
        </p:txBody>
      </p:sp>
    </p:spTree>
    <p:extLst>
      <p:ext uri="{BB962C8B-B14F-4D97-AF65-F5344CB8AC3E}">
        <p14:creationId xmlns:p14="http://schemas.microsoft.com/office/powerpoint/2010/main" val="152168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east and north </a:t>
            </a:r>
            <a:r>
              <a:rPr lang="en-US" dirty="0" smtClean="0"/>
              <a:t>Africa</a:t>
            </a:r>
            <a:endParaRPr lang="en-US" dirty="0"/>
          </a:p>
        </p:txBody>
      </p:sp>
      <p:sp>
        <p:nvSpPr>
          <p:cNvPr id="3" name="Content Placeholder 2"/>
          <p:cNvSpPr>
            <a:spLocks noGrp="1"/>
          </p:cNvSpPr>
          <p:nvPr>
            <p:ph idx="1"/>
          </p:nvPr>
        </p:nvSpPr>
        <p:spPr/>
        <p:txBody>
          <a:bodyPr/>
          <a:lstStyle/>
          <a:p>
            <a:r>
              <a:rPr lang="en-US" dirty="0" smtClean="0"/>
              <a:t>Climate Map</a:t>
            </a:r>
            <a:endParaRPr lang="en-US" dirty="0"/>
          </a:p>
        </p:txBody>
      </p:sp>
      <p:pic>
        <p:nvPicPr>
          <p:cNvPr id="4" name="Picture 3"/>
          <p:cNvPicPr>
            <a:picLocks noChangeAspect="1"/>
          </p:cNvPicPr>
          <p:nvPr/>
        </p:nvPicPr>
        <p:blipFill>
          <a:blip r:embed="rId2"/>
          <a:stretch>
            <a:fillRect/>
          </a:stretch>
        </p:blipFill>
        <p:spPr>
          <a:xfrm>
            <a:off x="3960600" y="2286000"/>
            <a:ext cx="8069608" cy="4475261"/>
          </a:xfrm>
          <a:prstGeom prst="rect">
            <a:avLst/>
          </a:prstGeom>
        </p:spPr>
      </p:pic>
      <p:sp>
        <p:nvSpPr>
          <p:cNvPr id="5" name="TextBox 4"/>
          <p:cNvSpPr txBox="1"/>
          <p:nvPr/>
        </p:nvSpPr>
        <p:spPr>
          <a:xfrm>
            <a:off x="618186" y="3155324"/>
            <a:ext cx="2717442" cy="1754326"/>
          </a:xfrm>
          <a:prstGeom prst="rect">
            <a:avLst/>
          </a:prstGeom>
          <a:noFill/>
        </p:spPr>
        <p:txBody>
          <a:bodyPr wrap="square" rtlCol="0">
            <a:spAutoFit/>
          </a:bodyPr>
          <a:lstStyle/>
          <a:p>
            <a:r>
              <a:rPr lang="en-US" dirty="0" smtClean="0"/>
              <a:t> The Middle East and North Africa could become “uninhabitable” over the course of the 21st Century. They say that the heat is overwhelming.</a:t>
            </a:r>
          </a:p>
        </p:txBody>
      </p:sp>
    </p:spTree>
    <p:extLst>
      <p:ext uri="{BB962C8B-B14F-4D97-AF65-F5344CB8AC3E}">
        <p14:creationId xmlns:p14="http://schemas.microsoft.com/office/powerpoint/2010/main" val="152231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middle east &amp; north Africa</a:t>
            </a:r>
            <a:endParaRPr lang="en-US" dirty="0"/>
          </a:p>
        </p:txBody>
      </p:sp>
      <p:sp>
        <p:nvSpPr>
          <p:cNvPr id="4" name="TextBox 3"/>
          <p:cNvSpPr txBox="1"/>
          <p:nvPr/>
        </p:nvSpPr>
        <p:spPr>
          <a:xfrm>
            <a:off x="850007" y="2084832"/>
            <a:ext cx="4958366" cy="4247317"/>
          </a:xfrm>
          <a:prstGeom prst="rect">
            <a:avLst/>
          </a:prstGeom>
          <a:noFill/>
        </p:spPr>
        <p:txBody>
          <a:bodyPr wrap="square" rtlCol="0">
            <a:spAutoFit/>
          </a:bodyPr>
          <a:lstStyle/>
          <a:p>
            <a:r>
              <a:rPr lang="en-US" dirty="0" smtClean="0"/>
              <a:t>Israelis and Palestinians each claim the same territory in Southwest Asia. After decades of uprisings, assassinations, attacks, failed peace agreements, and other struggles, conflict remains between these two groups attempting to coexist in the same area. The Israeli soldiers patrol the barrier Israel constructed to protect itself from Palestinian terrorists. Eventually, the barrier will completely separate the West Bank from Jerusalem. Many feel that the only solution may be the creation of an independent country of Palestine. In 2003, George W. Bush called for an independent Palestinian state living in peace with Israel. Most recently, the Road Map for Peace was published as the next step in the peace process.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58974" y="2451852"/>
            <a:ext cx="4434625" cy="3325969"/>
          </a:xfrm>
          <a:prstGeom prst="rect">
            <a:avLst/>
          </a:prstGeom>
        </p:spPr>
      </p:pic>
    </p:spTree>
    <p:extLst>
      <p:ext uri="{BB962C8B-B14F-4D97-AF65-F5344CB8AC3E}">
        <p14:creationId xmlns:p14="http://schemas.microsoft.com/office/powerpoint/2010/main" val="14755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Algeria - Algiers</a:t>
            </a:r>
            <a:endParaRPr lang="en-US" dirty="0"/>
          </a:p>
        </p:txBody>
      </p:sp>
      <p:pic>
        <p:nvPicPr>
          <p:cNvPr id="23554" name="Picture 2" descr="Image result for algiers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458" y="292521"/>
            <a:ext cx="2559604" cy="2746893"/>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result for ketchaoua mos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8" y="2780358"/>
            <a:ext cx="3411873" cy="2558906"/>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Image result for ben aknoun z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410" y="3915209"/>
            <a:ext cx="3489637" cy="2617228"/>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Image result for martyr's memorial"/>
          <p:cNvPicPr>
            <a:picLocks noChangeAspect="1" noChangeArrowheads="1"/>
          </p:cNvPicPr>
          <p:nvPr/>
        </p:nvPicPr>
        <p:blipFill rotWithShape="1">
          <a:blip r:embed="rId5">
            <a:extLst>
              <a:ext uri="{28A0092B-C50C-407E-A947-70E740481C1C}">
                <a14:useLocalDpi xmlns:a14="http://schemas.microsoft.com/office/drawing/2010/main" val="0"/>
              </a:ext>
            </a:extLst>
          </a:blip>
          <a:srcRect l="28197" r="27298" b="17682"/>
          <a:stretch/>
        </p:blipFill>
        <p:spPr bwMode="auto">
          <a:xfrm>
            <a:off x="8120901" y="2377527"/>
            <a:ext cx="2936383" cy="3075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1352" y="5452892"/>
            <a:ext cx="2704564" cy="369332"/>
          </a:xfrm>
          <a:prstGeom prst="rect">
            <a:avLst/>
          </a:prstGeom>
          <a:noFill/>
        </p:spPr>
        <p:txBody>
          <a:bodyPr wrap="square" rtlCol="0">
            <a:spAutoFit/>
          </a:bodyPr>
          <a:lstStyle/>
          <a:p>
            <a:r>
              <a:rPr lang="en-US" dirty="0" err="1" smtClean="0"/>
              <a:t>Ketchaova</a:t>
            </a:r>
            <a:r>
              <a:rPr lang="en-US" dirty="0" smtClean="0"/>
              <a:t> Mosque</a:t>
            </a:r>
            <a:endParaRPr lang="en-US" dirty="0"/>
          </a:p>
        </p:txBody>
      </p:sp>
      <p:sp>
        <p:nvSpPr>
          <p:cNvPr id="12" name="TextBox 11"/>
          <p:cNvSpPr txBox="1"/>
          <p:nvPr/>
        </p:nvSpPr>
        <p:spPr>
          <a:xfrm>
            <a:off x="8260886" y="5452892"/>
            <a:ext cx="2704564" cy="369332"/>
          </a:xfrm>
          <a:prstGeom prst="rect">
            <a:avLst/>
          </a:prstGeom>
          <a:noFill/>
        </p:spPr>
        <p:txBody>
          <a:bodyPr wrap="square" rtlCol="0">
            <a:spAutoFit/>
          </a:bodyPr>
          <a:lstStyle/>
          <a:p>
            <a:r>
              <a:rPr lang="en-US" dirty="0" smtClean="0"/>
              <a:t>Martyr’s Memorial</a:t>
            </a:r>
            <a:endParaRPr lang="en-US" dirty="0"/>
          </a:p>
        </p:txBody>
      </p:sp>
      <p:sp>
        <p:nvSpPr>
          <p:cNvPr id="13" name="TextBox 12"/>
          <p:cNvSpPr txBox="1"/>
          <p:nvPr/>
        </p:nvSpPr>
        <p:spPr>
          <a:xfrm>
            <a:off x="4767946" y="3407948"/>
            <a:ext cx="2704564" cy="369332"/>
          </a:xfrm>
          <a:prstGeom prst="rect">
            <a:avLst/>
          </a:prstGeom>
          <a:noFill/>
        </p:spPr>
        <p:txBody>
          <a:bodyPr wrap="square" rtlCol="0">
            <a:spAutoFit/>
          </a:bodyPr>
          <a:lstStyle/>
          <a:p>
            <a:r>
              <a:rPr lang="en-US" dirty="0" smtClean="0"/>
              <a:t>Ben </a:t>
            </a:r>
            <a:r>
              <a:rPr lang="en-US" dirty="0" err="1" smtClean="0"/>
              <a:t>Aknoun</a:t>
            </a:r>
            <a:r>
              <a:rPr lang="en-US" dirty="0" smtClean="0"/>
              <a:t> Zoo</a:t>
            </a:r>
            <a:endParaRPr lang="en-US" dirty="0"/>
          </a:p>
        </p:txBody>
      </p:sp>
    </p:spTree>
    <p:extLst>
      <p:ext uri="{BB962C8B-B14F-4D97-AF65-F5344CB8AC3E}">
        <p14:creationId xmlns:p14="http://schemas.microsoft.com/office/powerpoint/2010/main" val="299377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 </a:t>
            </a:r>
            <a:r>
              <a:rPr lang="en-US" dirty="0" err="1" smtClean="0"/>
              <a:t>sahara</a:t>
            </a:r>
            <a:r>
              <a:rPr lang="en-US" dirty="0" smtClean="0"/>
              <a:t> desert </a:t>
            </a:r>
            <a:endParaRPr lang="en-US" dirty="0"/>
          </a:p>
        </p:txBody>
      </p:sp>
      <p:pic>
        <p:nvPicPr>
          <p:cNvPr id="24580" name="Picture 4" descr="Image result for sahara desert alg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28" y="2129285"/>
            <a:ext cx="5709542" cy="4282157"/>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Image result for sahara desert on 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30" y="367753"/>
            <a:ext cx="4341162" cy="36176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7132" y="2550017"/>
            <a:ext cx="3103809" cy="369332"/>
          </a:xfrm>
          <a:prstGeom prst="rect">
            <a:avLst/>
          </a:prstGeom>
          <a:noFill/>
        </p:spPr>
        <p:txBody>
          <a:bodyPr wrap="square" rtlCol="0">
            <a:spAutoFit/>
          </a:bodyPr>
          <a:lstStyle/>
          <a:p>
            <a:r>
              <a:rPr lang="en-US" dirty="0" smtClean="0"/>
              <a:t>Sahara Desert</a:t>
            </a:r>
            <a:endParaRPr lang="en-US" dirty="0"/>
          </a:p>
        </p:txBody>
      </p:sp>
    </p:spTree>
    <p:extLst>
      <p:ext uri="{BB962C8B-B14F-4D97-AF65-F5344CB8AC3E}">
        <p14:creationId xmlns:p14="http://schemas.microsoft.com/office/powerpoint/2010/main" val="8803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25602"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792" y="1860507"/>
            <a:ext cx="7044744" cy="4698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5020" y="2752431"/>
            <a:ext cx="2331076" cy="3139321"/>
          </a:xfrm>
          <a:prstGeom prst="rect">
            <a:avLst/>
          </a:prstGeom>
          <a:noFill/>
        </p:spPr>
        <p:txBody>
          <a:bodyPr wrap="square" rtlCol="0">
            <a:spAutoFit/>
          </a:bodyPr>
          <a:lstStyle/>
          <a:p>
            <a:r>
              <a:rPr lang="en-US" dirty="0" smtClean="0"/>
              <a:t>Dear Payton,</a:t>
            </a:r>
          </a:p>
          <a:p>
            <a:r>
              <a:rPr lang="en-US" dirty="0" smtClean="0"/>
              <a:t>I had a blast in Algeria. The Sahara Desert was very neat to see. It was so hot there. Wish you could be here! My next journey will take me to Mali.</a:t>
            </a:r>
          </a:p>
          <a:p>
            <a:endParaRPr lang="en-US" dirty="0"/>
          </a:p>
          <a:p>
            <a:r>
              <a:rPr lang="en-US" dirty="0" err="1" smtClean="0"/>
              <a:t>Jeny</a:t>
            </a:r>
            <a:endParaRPr lang="en-US" dirty="0" smtClean="0"/>
          </a:p>
        </p:txBody>
      </p:sp>
    </p:spTree>
    <p:extLst>
      <p:ext uri="{BB962C8B-B14F-4D97-AF65-F5344CB8AC3E}">
        <p14:creationId xmlns:p14="http://schemas.microsoft.com/office/powerpoint/2010/main" val="69249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Sub-Saharan Africa</a:t>
            </a:r>
            <a:endParaRPr lang="en-US" dirty="0"/>
          </a:p>
        </p:txBody>
      </p:sp>
      <p:sp>
        <p:nvSpPr>
          <p:cNvPr id="3" name="Content Placeholder 2"/>
          <p:cNvSpPr>
            <a:spLocks noGrp="1"/>
          </p:cNvSpPr>
          <p:nvPr>
            <p:ph idx="1"/>
          </p:nvPr>
        </p:nvSpPr>
        <p:spPr/>
        <p:txBody>
          <a:bodyPr/>
          <a:lstStyle/>
          <a:p>
            <a:r>
              <a:rPr lang="en-US" dirty="0" smtClean="0"/>
              <a:t>Political Map</a:t>
            </a:r>
            <a:endParaRPr lang="en-US" dirty="0"/>
          </a:p>
        </p:txBody>
      </p:sp>
      <p:pic>
        <p:nvPicPr>
          <p:cNvPr id="4" name="Picture 3"/>
          <p:cNvPicPr>
            <a:picLocks noChangeAspect="1"/>
          </p:cNvPicPr>
          <p:nvPr/>
        </p:nvPicPr>
        <p:blipFill>
          <a:blip r:embed="rId2"/>
          <a:stretch>
            <a:fillRect/>
          </a:stretch>
        </p:blipFill>
        <p:spPr>
          <a:xfrm>
            <a:off x="6444000" y="740400"/>
            <a:ext cx="5084740" cy="5478807"/>
          </a:xfrm>
          <a:prstGeom prst="rect">
            <a:avLst/>
          </a:prstGeom>
        </p:spPr>
      </p:pic>
    </p:spTree>
    <p:extLst>
      <p:ext uri="{BB962C8B-B14F-4D97-AF65-F5344CB8AC3E}">
        <p14:creationId xmlns:p14="http://schemas.microsoft.com/office/powerpoint/2010/main" val="82437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Sub-Saharan Africa</a:t>
            </a:r>
          </a:p>
        </p:txBody>
      </p:sp>
      <p:sp>
        <p:nvSpPr>
          <p:cNvPr id="3" name="Content Placeholder 2"/>
          <p:cNvSpPr>
            <a:spLocks noGrp="1"/>
          </p:cNvSpPr>
          <p:nvPr>
            <p:ph idx="1"/>
          </p:nvPr>
        </p:nvSpPr>
        <p:spPr/>
        <p:txBody>
          <a:bodyPr/>
          <a:lstStyle/>
          <a:p>
            <a:r>
              <a:rPr lang="en-US" dirty="0" smtClean="0"/>
              <a:t>Physical Map</a:t>
            </a:r>
          </a:p>
        </p:txBody>
      </p:sp>
      <p:pic>
        <p:nvPicPr>
          <p:cNvPr id="5" name="Picture 4"/>
          <p:cNvPicPr>
            <a:picLocks noChangeAspect="1"/>
          </p:cNvPicPr>
          <p:nvPr/>
        </p:nvPicPr>
        <p:blipFill>
          <a:blip r:embed="rId2"/>
          <a:stretch>
            <a:fillRect/>
          </a:stretch>
        </p:blipFill>
        <p:spPr>
          <a:xfrm>
            <a:off x="7942679" y="839823"/>
            <a:ext cx="2801521" cy="3702677"/>
          </a:xfrm>
          <a:prstGeom prst="rect">
            <a:avLst/>
          </a:prstGeom>
        </p:spPr>
      </p:pic>
      <p:sp>
        <p:nvSpPr>
          <p:cNvPr id="6" name="TextBox 5"/>
          <p:cNvSpPr txBox="1"/>
          <p:nvPr/>
        </p:nvSpPr>
        <p:spPr>
          <a:xfrm>
            <a:off x="798490" y="3065172"/>
            <a:ext cx="6568225" cy="1477328"/>
          </a:xfrm>
          <a:prstGeom prst="rect">
            <a:avLst/>
          </a:prstGeom>
          <a:noFill/>
        </p:spPr>
        <p:txBody>
          <a:bodyPr wrap="square" rtlCol="0">
            <a:spAutoFit/>
          </a:bodyPr>
          <a:lstStyle/>
          <a:p>
            <a:r>
              <a:rPr lang="en-US" smtClean="0"/>
              <a:t>The South Africa's Cape Ranges are low-lying mountains no higher than about 6,000 feet. The continent of Africa consists of basins and plateaus without long mountain chains. The plateaus can range more than 1,000–2,500 feet in elevation. The only continuous feature is the eastern rift valleys.</a:t>
            </a:r>
            <a:endParaRPr lang="en-US" dirty="0"/>
          </a:p>
        </p:txBody>
      </p:sp>
    </p:spTree>
    <p:extLst>
      <p:ext uri="{BB962C8B-B14F-4D97-AF65-F5344CB8AC3E}">
        <p14:creationId xmlns:p14="http://schemas.microsoft.com/office/powerpoint/2010/main" val="1347314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Middle east and north Africa</vt:lpstr>
      <vt:lpstr>Middle east and north Africa</vt:lpstr>
      <vt:lpstr>Middle east and north Africa</vt:lpstr>
      <vt:lpstr>Problems in middle east &amp; north Africa</vt:lpstr>
      <vt:lpstr>Algeria - Algiers</vt:lpstr>
      <vt:lpstr>Physical – sahara desert </vt:lpstr>
      <vt:lpstr>postcard</vt:lpstr>
      <vt:lpstr>Sub-Saharan Africa</vt:lpstr>
      <vt:lpstr>Sub-Saharan Africa</vt:lpstr>
      <vt:lpstr>Sub-Saharan Africa</vt:lpstr>
      <vt:lpstr>Problems of Sub-Saharan africa</vt:lpstr>
      <vt:lpstr>Mali - Bamako </vt:lpstr>
      <vt:lpstr>Physical feature of mali – niger River</vt:lpstr>
      <vt:lpstr>postcard</vt:lpstr>
    </vt:vector>
  </TitlesOfParts>
  <Company>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and north Africa</dc:title>
  <dc:creator>Jeny Johnson</dc:creator>
  <cp:lastModifiedBy>Jeny Johnson</cp:lastModifiedBy>
  <cp:revision>2</cp:revision>
  <dcterms:created xsi:type="dcterms:W3CDTF">2017-05-08T14:35:32Z</dcterms:created>
  <dcterms:modified xsi:type="dcterms:W3CDTF">2017-05-08T14:38:44Z</dcterms:modified>
</cp:coreProperties>
</file>