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sorterViewPr>
    <p:cViewPr>
      <p:scale>
        <a:sx n="100" d="100"/>
        <a:sy n="100" d="100"/>
      </p:scale>
      <p:origin x="0" y="-7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3E71F8-1A7F-4C40-B9CD-90166B4BCFD2}"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97AD9-3ED7-4D6B-8B52-F2526B850BFF}" type="slidenum">
              <a:rPr lang="en-US" smtClean="0"/>
              <a:t>‹#›</a:t>
            </a:fld>
            <a:endParaRPr lang="en-US"/>
          </a:p>
        </p:txBody>
      </p:sp>
    </p:spTree>
    <p:extLst>
      <p:ext uri="{BB962C8B-B14F-4D97-AF65-F5344CB8AC3E}">
        <p14:creationId xmlns:p14="http://schemas.microsoft.com/office/powerpoint/2010/main" val="4281473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E71F8-1A7F-4C40-B9CD-90166B4BCFD2}"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97AD9-3ED7-4D6B-8B52-F2526B850BFF}" type="slidenum">
              <a:rPr lang="en-US" smtClean="0"/>
              <a:t>‹#›</a:t>
            </a:fld>
            <a:endParaRPr lang="en-US"/>
          </a:p>
        </p:txBody>
      </p:sp>
    </p:spTree>
    <p:extLst>
      <p:ext uri="{BB962C8B-B14F-4D97-AF65-F5344CB8AC3E}">
        <p14:creationId xmlns:p14="http://schemas.microsoft.com/office/powerpoint/2010/main" val="268648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E71F8-1A7F-4C40-B9CD-90166B4BCFD2}"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97AD9-3ED7-4D6B-8B52-F2526B850BFF}" type="slidenum">
              <a:rPr lang="en-US" smtClean="0"/>
              <a:t>‹#›</a:t>
            </a:fld>
            <a:endParaRPr lang="en-US"/>
          </a:p>
        </p:txBody>
      </p:sp>
    </p:spTree>
    <p:extLst>
      <p:ext uri="{BB962C8B-B14F-4D97-AF65-F5344CB8AC3E}">
        <p14:creationId xmlns:p14="http://schemas.microsoft.com/office/powerpoint/2010/main" val="202740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E71F8-1A7F-4C40-B9CD-90166B4BCFD2}"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97AD9-3ED7-4D6B-8B52-F2526B850BFF}" type="slidenum">
              <a:rPr lang="en-US" smtClean="0"/>
              <a:t>‹#›</a:t>
            </a:fld>
            <a:endParaRPr lang="en-US"/>
          </a:p>
        </p:txBody>
      </p:sp>
    </p:spTree>
    <p:extLst>
      <p:ext uri="{BB962C8B-B14F-4D97-AF65-F5344CB8AC3E}">
        <p14:creationId xmlns:p14="http://schemas.microsoft.com/office/powerpoint/2010/main" val="89031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E71F8-1A7F-4C40-B9CD-90166B4BCFD2}"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97AD9-3ED7-4D6B-8B52-F2526B850BFF}" type="slidenum">
              <a:rPr lang="en-US" smtClean="0"/>
              <a:t>‹#›</a:t>
            </a:fld>
            <a:endParaRPr lang="en-US"/>
          </a:p>
        </p:txBody>
      </p:sp>
    </p:spTree>
    <p:extLst>
      <p:ext uri="{BB962C8B-B14F-4D97-AF65-F5344CB8AC3E}">
        <p14:creationId xmlns:p14="http://schemas.microsoft.com/office/powerpoint/2010/main" val="185277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3E71F8-1A7F-4C40-B9CD-90166B4BCFD2}"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97AD9-3ED7-4D6B-8B52-F2526B850BFF}" type="slidenum">
              <a:rPr lang="en-US" smtClean="0"/>
              <a:t>‹#›</a:t>
            </a:fld>
            <a:endParaRPr lang="en-US"/>
          </a:p>
        </p:txBody>
      </p:sp>
    </p:spTree>
    <p:extLst>
      <p:ext uri="{BB962C8B-B14F-4D97-AF65-F5344CB8AC3E}">
        <p14:creationId xmlns:p14="http://schemas.microsoft.com/office/powerpoint/2010/main" val="416996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3E71F8-1A7F-4C40-B9CD-90166B4BCFD2}"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97AD9-3ED7-4D6B-8B52-F2526B850BFF}" type="slidenum">
              <a:rPr lang="en-US" smtClean="0"/>
              <a:t>‹#›</a:t>
            </a:fld>
            <a:endParaRPr lang="en-US"/>
          </a:p>
        </p:txBody>
      </p:sp>
    </p:spTree>
    <p:extLst>
      <p:ext uri="{BB962C8B-B14F-4D97-AF65-F5344CB8AC3E}">
        <p14:creationId xmlns:p14="http://schemas.microsoft.com/office/powerpoint/2010/main" val="1897251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3E71F8-1A7F-4C40-B9CD-90166B4BCFD2}"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97AD9-3ED7-4D6B-8B52-F2526B850BFF}" type="slidenum">
              <a:rPr lang="en-US" smtClean="0"/>
              <a:t>‹#›</a:t>
            </a:fld>
            <a:endParaRPr lang="en-US"/>
          </a:p>
        </p:txBody>
      </p:sp>
    </p:spTree>
    <p:extLst>
      <p:ext uri="{BB962C8B-B14F-4D97-AF65-F5344CB8AC3E}">
        <p14:creationId xmlns:p14="http://schemas.microsoft.com/office/powerpoint/2010/main" val="67527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E71F8-1A7F-4C40-B9CD-90166B4BCFD2}"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97AD9-3ED7-4D6B-8B52-F2526B850BFF}" type="slidenum">
              <a:rPr lang="en-US" smtClean="0"/>
              <a:t>‹#›</a:t>
            </a:fld>
            <a:endParaRPr lang="en-US"/>
          </a:p>
        </p:txBody>
      </p:sp>
    </p:spTree>
    <p:extLst>
      <p:ext uri="{BB962C8B-B14F-4D97-AF65-F5344CB8AC3E}">
        <p14:creationId xmlns:p14="http://schemas.microsoft.com/office/powerpoint/2010/main" val="242631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E71F8-1A7F-4C40-B9CD-90166B4BCFD2}"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97AD9-3ED7-4D6B-8B52-F2526B850BFF}" type="slidenum">
              <a:rPr lang="en-US" smtClean="0"/>
              <a:t>‹#›</a:t>
            </a:fld>
            <a:endParaRPr lang="en-US"/>
          </a:p>
        </p:txBody>
      </p:sp>
    </p:spTree>
    <p:extLst>
      <p:ext uri="{BB962C8B-B14F-4D97-AF65-F5344CB8AC3E}">
        <p14:creationId xmlns:p14="http://schemas.microsoft.com/office/powerpoint/2010/main" val="196712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E71F8-1A7F-4C40-B9CD-90166B4BCFD2}"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97AD9-3ED7-4D6B-8B52-F2526B850BFF}" type="slidenum">
              <a:rPr lang="en-US" smtClean="0"/>
              <a:t>‹#›</a:t>
            </a:fld>
            <a:endParaRPr lang="en-US"/>
          </a:p>
        </p:txBody>
      </p:sp>
    </p:spTree>
    <p:extLst>
      <p:ext uri="{BB962C8B-B14F-4D97-AF65-F5344CB8AC3E}">
        <p14:creationId xmlns:p14="http://schemas.microsoft.com/office/powerpoint/2010/main" val="3071143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E71F8-1A7F-4C40-B9CD-90166B4BCFD2}" type="datetimeFigureOut">
              <a:rPr lang="en-US" smtClean="0"/>
              <a:t>5/8/2017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97AD9-3ED7-4D6B-8B52-F2526B850BFF}" type="slidenum">
              <a:rPr lang="en-US" smtClean="0"/>
              <a:t>‹#›</a:t>
            </a:fld>
            <a:endParaRPr lang="en-US"/>
          </a:p>
        </p:txBody>
      </p:sp>
    </p:spTree>
    <p:extLst>
      <p:ext uri="{BB962C8B-B14F-4D97-AF65-F5344CB8AC3E}">
        <p14:creationId xmlns:p14="http://schemas.microsoft.com/office/powerpoint/2010/main" val="2010601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t>
            </a:r>
            <a:endParaRPr lang="en-US" dirty="0"/>
          </a:p>
        </p:txBody>
      </p:sp>
      <p:sp>
        <p:nvSpPr>
          <p:cNvPr id="3" name="Content Placeholder 2"/>
          <p:cNvSpPr>
            <a:spLocks noGrp="1"/>
          </p:cNvSpPr>
          <p:nvPr>
            <p:ph idx="1"/>
          </p:nvPr>
        </p:nvSpPr>
        <p:spPr/>
        <p:txBody>
          <a:bodyPr/>
          <a:lstStyle/>
          <a:p>
            <a:r>
              <a:rPr lang="en-US" dirty="0" smtClean="0"/>
              <a:t>Political Map</a:t>
            </a:r>
            <a:endParaRPr lang="en-US" dirty="0"/>
          </a:p>
        </p:txBody>
      </p:sp>
      <p:pic>
        <p:nvPicPr>
          <p:cNvPr id="4" name="Picture 3"/>
          <p:cNvPicPr>
            <a:picLocks noChangeAspect="1"/>
          </p:cNvPicPr>
          <p:nvPr/>
        </p:nvPicPr>
        <p:blipFill>
          <a:blip r:embed="rId2"/>
          <a:stretch>
            <a:fillRect/>
          </a:stretch>
        </p:blipFill>
        <p:spPr>
          <a:xfrm>
            <a:off x="5884164" y="1466646"/>
            <a:ext cx="5805054" cy="3911155"/>
          </a:xfrm>
          <a:prstGeom prst="rect">
            <a:avLst/>
          </a:prstGeom>
        </p:spPr>
      </p:pic>
    </p:spTree>
    <p:extLst>
      <p:ext uri="{BB962C8B-B14F-4D97-AF65-F5344CB8AC3E}">
        <p14:creationId xmlns:p14="http://schemas.microsoft.com/office/powerpoint/2010/main" val="205387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map of Europe </a:t>
            </a:r>
            <a:endParaRPr lang="en-US" dirty="0"/>
          </a:p>
        </p:txBody>
      </p:sp>
      <p:pic>
        <p:nvPicPr>
          <p:cNvPr id="4" name="Content Placeholder 3"/>
          <p:cNvPicPr>
            <a:picLocks noGrp="1" noChangeAspect="1"/>
          </p:cNvPicPr>
          <p:nvPr>
            <p:ph idx="1"/>
          </p:nvPr>
        </p:nvPicPr>
        <p:blipFill>
          <a:blip r:embed="rId2"/>
          <a:stretch>
            <a:fillRect/>
          </a:stretch>
        </p:blipFill>
        <p:spPr>
          <a:xfrm>
            <a:off x="6433903" y="1899634"/>
            <a:ext cx="5255821" cy="4022725"/>
          </a:xfrm>
          <a:prstGeom prst="rect">
            <a:avLst/>
          </a:prstGeom>
        </p:spPr>
      </p:pic>
      <p:sp>
        <p:nvSpPr>
          <p:cNvPr id="5" name="TextBox 4"/>
          <p:cNvSpPr txBox="1"/>
          <p:nvPr/>
        </p:nvSpPr>
        <p:spPr>
          <a:xfrm>
            <a:off x="746975" y="2292439"/>
            <a:ext cx="5203064" cy="1754326"/>
          </a:xfrm>
          <a:prstGeom prst="rect">
            <a:avLst/>
          </a:prstGeom>
          <a:noFill/>
        </p:spPr>
        <p:txBody>
          <a:bodyPr wrap="square" rtlCol="0">
            <a:spAutoFit/>
          </a:bodyPr>
          <a:lstStyle/>
          <a:p>
            <a:r>
              <a:rPr lang="en-US" smtClean="0"/>
              <a:t>This region is sparsely populated except in the Rhine, Rhne, Elbe, and Danube river valleys. The Alpine Mountains include ranges in the Italian and Balkan peninsulas, northern Spain, and southern France. The region includes the mountains of the Alps, Pyrenees, Apennines, Dinaric Alps, Balkans, and Carpathians.</a:t>
            </a:r>
            <a:endParaRPr lang="en-US" dirty="0"/>
          </a:p>
        </p:txBody>
      </p:sp>
    </p:spTree>
    <p:extLst>
      <p:ext uri="{BB962C8B-B14F-4D97-AF65-F5344CB8AC3E}">
        <p14:creationId xmlns:p14="http://schemas.microsoft.com/office/powerpoint/2010/main" val="1180573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in Europe</a:t>
            </a:r>
            <a:endParaRPr lang="en-US" dirty="0"/>
          </a:p>
        </p:txBody>
      </p:sp>
      <p:pic>
        <p:nvPicPr>
          <p:cNvPr id="8" name="Content Placeholder 7"/>
          <p:cNvPicPr>
            <a:picLocks noGrp="1" noChangeAspect="1"/>
          </p:cNvPicPr>
          <p:nvPr>
            <p:ph idx="1"/>
          </p:nvPr>
        </p:nvPicPr>
        <p:blipFill>
          <a:blip r:embed="rId2"/>
          <a:stretch>
            <a:fillRect/>
          </a:stretch>
        </p:blipFill>
        <p:spPr>
          <a:xfrm>
            <a:off x="5660937" y="1886755"/>
            <a:ext cx="6319030" cy="4022725"/>
          </a:xfrm>
          <a:prstGeom prst="rect">
            <a:avLst/>
          </a:prstGeom>
        </p:spPr>
      </p:pic>
      <p:sp>
        <p:nvSpPr>
          <p:cNvPr id="10" name="TextBox 9"/>
          <p:cNvSpPr txBox="1"/>
          <p:nvPr/>
        </p:nvSpPr>
        <p:spPr>
          <a:xfrm>
            <a:off x="566670" y="2318197"/>
            <a:ext cx="4726547" cy="2031325"/>
          </a:xfrm>
          <a:prstGeom prst="rect">
            <a:avLst/>
          </a:prstGeom>
          <a:noFill/>
        </p:spPr>
        <p:txBody>
          <a:bodyPr wrap="square" rtlCol="0">
            <a:spAutoFit/>
          </a:bodyPr>
          <a:lstStyle/>
          <a:p>
            <a:r>
              <a:rPr lang="en-US" smtClean="0"/>
              <a:t>Europe lies in the northern temperate climate zone. Much of far western Europe is classified as a Oceanic climate, far southern Europe is a Mediterranean climate in the south, and eastern Europe is classified as Continental climate. ... Parts of the central European plains have a hybrid oceanic/continental climate.</a:t>
            </a:r>
            <a:endParaRPr lang="en-US" dirty="0"/>
          </a:p>
        </p:txBody>
      </p:sp>
    </p:spTree>
    <p:extLst>
      <p:ext uri="{BB962C8B-B14F-4D97-AF65-F5344CB8AC3E}">
        <p14:creationId xmlns:p14="http://schemas.microsoft.com/office/powerpoint/2010/main" val="368886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Europe</a:t>
            </a:r>
            <a:endParaRPr lang="en-US" dirty="0"/>
          </a:p>
        </p:txBody>
      </p:sp>
      <p:sp>
        <p:nvSpPr>
          <p:cNvPr id="3" name="Content Placeholder 2"/>
          <p:cNvSpPr>
            <a:spLocks noGrp="1"/>
          </p:cNvSpPr>
          <p:nvPr>
            <p:ph idx="1"/>
          </p:nvPr>
        </p:nvSpPr>
        <p:spPr>
          <a:xfrm>
            <a:off x="4906851" y="2084832"/>
            <a:ext cx="6288111" cy="4023360"/>
          </a:xfrm>
        </p:spPr>
        <p:txBody>
          <a:bodyPr>
            <a:normAutofit fontScale="85000" lnSpcReduction="20000"/>
          </a:bodyPr>
          <a:lstStyle/>
          <a:p>
            <a:r>
              <a:rPr lang="en-US" dirty="0" smtClean="0"/>
              <a:t>One problem in Europe is the urban growth and transportation. Rapid population growth and an inadequate transportation network have caused problems for the commuters of metropolitan Toulouse.  There was a population boom and the promise of jobs in the industries of Toulouse has drawn people to the area over the last several decades. The rapid growth led to increased road traffic. This traffic made travel around the city difficult. There was one possible solution to the problem was in 1993, the first driverless metro, Line A, opened in Toulouse. Additional lines have been opened since then and many more are in the development and planning stages.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5383" y="2549211"/>
            <a:ext cx="4629955" cy="3472466"/>
          </a:xfrm>
          <a:prstGeom prst="rect">
            <a:avLst/>
          </a:prstGeom>
        </p:spPr>
      </p:pic>
    </p:spTree>
    <p:extLst>
      <p:ext uri="{BB962C8B-B14F-4D97-AF65-F5344CB8AC3E}">
        <p14:creationId xmlns:p14="http://schemas.microsoft.com/office/powerpoint/2010/main" val="893406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kingdom – London </a:t>
            </a:r>
            <a:endParaRPr lang="en-US" dirty="0"/>
          </a:p>
        </p:txBody>
      </p:sp>
      <p:pic>
        <p:nvPicPr>
          <p:cNvPr id="19458" name="Picture 2" descr="Image result for london on 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2018" y="585216"/>
            <a:ext cx="4514000" cy="2635234"/>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mage result for london ey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698" y="3644035"/>
            <a:ext cx="4476436" cy="2984291"/>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Image result for st. paul's cathedr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9243" y="3989900"/>
            <a:ext cx="2667000" cy="2638426"/>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Image result for buckingham pala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9912" y="3470956"/>
            <a:ext cx="4114755" cy="22043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24128" y="3154101"/>
            <a:ext cx="3174385" cy="369332"/>
          </a:xfrm>
          <a:prstGeom prst="rect">
            <a:avLst/>
          </a:prstGeom>
          <a:noFill/>
        </p:spPr>
        <p:txBody>
          <a:bodyPr wrap="square" rtlCol="0">
            <a:spAutoFit/>
          </a:bodyPr>
          <a:lstStyle/>
          <a:p>
            <a:r>
              <a:rPr lang="en-US" dirty="0" smtClean="0"/>
              <a:t>London Eye</a:t>
            </a:r>
            <a:endParaRPr lang="en-US" dirty="0"/>
          </a:p>
        </p:txBody>
      </p:sp>
      <p:sp>
        <p:nvSpPr>
          <p:cNvPr id="10" name="TextBox 9"/>
          <p:cNvSpPr txBox="1"/>
          <p:nvPr/>
        </p:nvSpPr>
        <p:spPr>
          <a:xfrm>
            <a:off x="8839458" y="5741129"/>
            <a:ext cx="3174385" cy="369332"/>
          </a:xfrm>
          <a:prstGeom prst="rect">
            <a:avLst/>
          </a:prstGeom>
          <a:noFill/>
        </p:spPr>
        <p:txBody>
          <a:bodyPr wrap="square" rtlCol="0">
            <a:spAutoFit/>
          </a:bodyPr>
          <a:lstStyle/>
          <a:p>
            <a:r>
              <a:rPr lang="en-US" dirty="0" smtClean="0"/>
              <a:t>Buckingham Palace</a:t>
            </a:r>
            <a:endParaRPr lang="en-US" dirty="0"/>
          </a:p>
        </p:txBody>
      </p:sp>
      <p:sp>
        <p:nvSpPr>
          <p:cNvPr id="11" name="TextBox 10"/>
          <p:cNvSpPr txBox="1"/>
          <p:nvPr/>
        </p:nvSpPr>
        <p:spPr>
          <a:xfrm>
            <a:off x="5282743" y="3523433"/>
            <a:ext cx="3174385" cy="369332"/>
          </a:xfrm>
          <a:prstGeom prst="rect">
            <a:avLst/>
          </a:prstGeom>
          <a:noFill/>
        </p:spPr>
        <p:txBody>
          <a:bodyPr wrap="square" rtlCol="0">
            <a:spAutoFit/>
          </a:bodyPr>
          <a:lstStyle/>
          <a:p>
            <a:r>
              <a:rPr lang="en-US" dirty="0" smtClean="0"/>
              <a:t>St. Paul’s Cathedral</a:t>
            </a:r>
            <a:endParaRPr lang="en-US" dirty="0"/>
          </a:p>
        </p:txBody>
      </p:sp>
    </p:spTree>
    <p:extLst>
      <p:ext uri="{BB962C8B-B14F-4D97-AF65-F5344CB8AC3E}">
        <p14:creationId xmlns:p14="http://schemas.microsoft.com/office/powerpoint/2010/main" val="4207325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kingdom – Birmingham </a:t>
            </a:r>
            <a:endParaRPr lang="en-US" dirty="0"/>
          </a:p>
        </p:txBody>
      </p:sp>
      <p:pic>
        <p:nvPicPr>
          <p:cNvPr id="20482" name="Picture 2" descr="Image result for birmingham on 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870" y="348250"/>
            <a:ext cx="4140512" cy="2417194"/>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Image result for cadbury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74" y="1960473"/>
            <a:ext cx="33147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Image result for national sea life centre birmingh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8006" y="4129790"/>
            <a:ext cx="3696332" cy="2461681"/>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Image result for pen museum birmingh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9868" y="3002410"/>
            <a:ext cx="3958156" cy="27887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2155" y="4662152"/>
            <a:ext cx="2730321" cy="369332"/>
          </a:xfrm>
          <a:prstGeom prst="rect">
            <a:avLst/>
          </a:prstGeom>
          <a:noFill/>
        </p:spPr>
        <p:txBody>
          <a:bodyPr wrap="square" rtlCol="0">
            <a:spAutoFit/>
          </a:bodyPr>
          <a:lstStyle/>
          <a:p>
            <a:r>
              <a:rPr lang="en-US" dirty="0" smtClean="0"/>
              <a:t>Cadbury World</a:t>
            </a:r>
            <a:endParaRPr lang="en-US" dirty="0"/>
          </a:p>
        </p:txBody>
      </p:sp>
      <p:sp>
        <p:nvSpPr>
          <p:cNvPr id="9" name="TextBox 8"/>
          <p:cNvSpPr txBox="1"/>
          <p:nvPr/>
        </p:nvSpPr>
        <p:spPr>
          <a:xfrm>
            <a:off x="8753395" y="5791111"/>
            <a:ext cx="2730321" cy="369332"/>
          </a:xfrm>
          <a:prstGeom prst="rect">
            <a:avLst/>
          </a:prstGeom>
          <a:noFill/>
        </p:spPr>
        <p:txBody>
          <a:bodyPr wrap="square" rtlCol="0">
            <a:spAutoFit/>
          </a:bodyPr>
          <a:lstStyle/>
          <a:p>
            <a:r>
              <a:rPr lang="en-US" dirty="0" smtClean="0"/>
              <a:t>Pen Museum </a:t>
            </a:r>
            <a:endParaRPr lang="en-US" dirty="0"/>
          </a:p>
        </p:txBody>
      </p:sp>
      <p:sp>
        <p:nvSpPr>
          <p:cNvPr id="10" name="TextBox 9"/>
          <p:cNvSpPr txBox="1"/>
          <p:nvPr/>
        </p:nvSpPr>
        <p:spPr>
          <a:xfrm>
            <a:off x="4519003" y="3760458"/>
            <a:ext cx="2730321" cy="369332"/>
          </a:xfrm>
          <a:prstGeom prst="rect">
            <a:avLst/>
          </a:prstGeom>
          <a:noFill/>
        </p:spPr>
        <p:txBody>
          <a:bodyPr wrap="square" rtlCol="0">
            <a:spAutoFit/>
          </a:bodyPr>
          <a:lstStyle/>
          <a:p>
            <a:r>
              <a:rPr lang="en-US" dirty="0" smtClean="0"/>
              <a:t>National Sea Life Centre</a:t>
            </a:r>
            <a:endParaRPr lang="en-US" dirty="0"/>
          </a:p>
        </p:txBody>
      </p:sp>
    </p:spTree>
    <p:extLst>
      <p:ext uri="{BB962C8B-B14F-4D97-AF65-F5344CB8AC3E}">
        <p14:creationId xmlns:p14="http://schemas.microsoft.com/office/powerpoint/2010/main" val="1476957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 The Alps</a:t>
            </a:r>
            <a:endParaRPr lang="en-US" dirty="0"/>
          </a:p>
        </p:txBody>
      </p:sp>
      <p:pic>
        <p:nvPicPr>
          <p:cNvPr id="21506" name="Picture 2" descr="Image result for alpine mountains on a 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187" y="2286000"/>
            <a:ext cx="4565303" cy="391474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Image result for alpine mounta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164" y="2529543"/>
            <a:ext cx="6169786" cy="34276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54592" y="2101334"/>
            <a:ext cx="3490175" cy="369332"/>
          </a:xfrm>
          <a:prstGeom prst="rect">
            <a:avLst/>
          </a:prstGeom>
          <a:noFill/>
        </p:spPr>
        <p:txBody>
          <a:bodyPr wrap="square" rtlCol="0">
            <a:spAutoFit/>
          </a:bodyPr>
          <a:lstStyle/>
          <a:p>
            <a:r>
              <a:rPr lang="en-US" dirty="0" smtClean="0"/>
              <a:t>The Alps</a:t>
            </a:r>
            <a:endParaRPr lang="en-US" dirty="0"/>
          </a:p>
        </p:txBody>
      </p:sp>
    </p:spTree>
    <p:extLst>
      <p:ext uri="{BB962C8B-B14F-4D97-AF65-F5344CB8AC3E}">
        <p14:creationId xmlns:p14="http://schemas.microsoft.com/office/powerpoint/2010/main" val="222571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postcard</a:t>
            </a:r>
            <a:endParaRPr lang="en-US" dirty="0"/>
          </a:p>
        </p:txBody>
      </p:sp>
      <p:pic>
        <p:nvPicPr>
          <p:cNvPr id="22530" name="Picture 2" descr="Image result for post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193" y="1787273"/>
            <a:ext cx="7199419" cy="48020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95471" y="2905898"/>
            <a:ext cx="2704563" cy="2862322"/>
          </a:xfrm>
          <a:prstGeom prst="rect">
            <a:avLst/>
          </a:prstGeom>
          <a:noFill/>
        </p:spPr>
        <p:txBody>
          <a:bodyPr wrap="square" rtlCol="0">
            <a:spAutoFit/>
          </a:bodyPr>
          <a:lstStyle/>
          <a:p>
            <a:r>
              <a:rPr lang="en-US" dirty="0" smtClean="0"/>
              <a:t>Dear Payton,</a:t>
            </a:r>
          </a:p>
          <a:p>
            <a:r>
              <a:rPr lang="en-US" dirty="0" smtClean="0"/>
              <a:t>I’m having a great time in Europe. I went to London and Birmingham. I also visited the Alps Mountains. It was very cold there. My next journey is onto Russia. Talk to you soon.</a:t>
            </a:r>
          </a:p>
          <a:p>
            <a:endParaRPr lang="en-US" dirty="0"/>
          </a:p>
          <a:p>
            <a:r>
              <a:rPr lang="en-US" dirty="0" err="1" smtClean="0"/>
              <a:t>Jeny</a:t>
            </a:r>
            <a:endParaRPr lang="en-US" dirty="0"/>
          </a:p>
        </p:txBody>
      </p:sp>
    </p:spTree>
    <p:extLst>
      <p:ext uri="{BB962C8B-B14F-4D97-AF65-F5344CB8AC3E}">
        <p14:creationId xmlns:p14="http://schemas.microsoft.com/office/powerpoint/2010/main" val="2203574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317</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Europe</vt:lpstr>
      <vt:lpstr>Physical map of Europe </vt:lpstr>
      <vt:lpstr>Climate in Europe</vt:lpstr>
      <vt:lpstr>Problems in Europe</vt:lpstr>
      <vt:lpstr>United kingdom – London </vt:lpstr>
      <vt:lpstr>United kingdom – Birmingham </vt:lpstr>
      <vt:lpstr>Physical – The Alps</vt:lpstr>
      <vt:lpstr>postcard</vt:lpstr>
    </vt:vector>
  </TitlesOfParts>
  <Company>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dc:title>
  <dc:creator>Jeny Johnson</dc:creator>
  <cp:lastModifiedBy>Jeny Johnson</cp:lastModifiedBy>
  <cp:revision>2</cp:revision>
  <dcterms:created xsi:type="dcterms:W3CDTF">2017-05-08T14:32:20Z</dcterms:created>
  <dcterms:modified xsi:type="dcterms:W3CDTF">2017-05-08T14:34:43Z</dcterms:modified>
</cp:coreProperties>
</file>