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43" d="100"/>
          <a:sy n="43" d="100"/>
        </p:scale>
        <p:origin x="66" y="7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5/11/2017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cialistreview.org.uk/394/legacy-holocaust" TargetMode="External"/><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atlantic.com/photo/2011/10/world-war-ii-after-the-war/100180/"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a:t>
            </a:r>
            <a:r>
              <a:rPr lang="en-US" b="1" dirty="0" smtClean="0"/>
              <a:t>a world in flames</a:t>
            </a:r>
            <a:endParaRPr lang="en-US" dirty="0"/>
          </a:p>
        </p:txBody>
      </p:sp>
      <p:sp>
        <p:nvSpPr>
          <p:cNvPr id="3" name="Content Placeholder 2"/>
          <p:cNvSpPr>
            <a:spLocks noGrp="1"/>
          </p:cNvSpPr>
          <p:nvPr>
            <p:ph idx="1"/>
          </p:nvPr>
        </p:nvSpPr>
        <p:spPr>
          <a:xfrm>
            <a:off x="1069848" y="2121408"/>
            <a:ext cx="6416802" cy="4050792"/>
          </a:xfrm>
        </p:spPr>
        <p:txBody>
          <a:bodyPr/>
          <a:lstStyle/>
          <a:p>
            <a:r>
              <a:rPr lang="en-US" dirty="0" smtClean="0"/>
              <a:t>The picture shows people in a concentration camp due to Adolf Hitler in power of Germany. The main people that he targeted was Jewish people, but he also targeted disabled, homosexual, Gypsy and Slavic people. Nazis were instructed by Adolf Hitler to take most of the Jewish people to concentration camps to become slaves in the camp. The other people, such as young kids, the elderly and sick people were sent to extermination camps to be killed in large gas chambers. </a:t>
            </a:r>
            <a:endParaRPr lang="en-US" dirty="0"/>
          </a:p>
        </p:txBody>
      </p:sp>
      <p:pic>
        <p:nvPicPr>
          <p:cNvPr id="4" name="Picture 3"/>
          <p:cNvPicPr>
            <a:picLocks noChangeAspect="1"/>
          </p:cNvPicPr>
          <p:nvPr/>
        </p:nvPicPr>
        <p:blipFill>
          <a:blip r:embed="rId2"/>
          <a:stretch>
            <a:fillRect/>
          </a:stretch>
        </p:blipFill>
        <p:spPr>
          <a:xfrm>
            <a:off x="7486650" y="2121408"/>
            <a:ext cx="4705350" cy="2973781"/>
          </a:xfrm>
          <a:prstGeom prst="rect">
            <a:avLst/>
          </a:prstGeom>
        </p:spPr>
      </p:pic>
      <p:sp>
        <p:nvSpPr>
          <p:cNvPr id="5" name="TextBox 4"/>
          <p:cNvSpPr txBox="1"/>
          <p:nvPr/>
        </p:nvSpPr>
        <p:spPr>
          <a:xfrm>
            <a:off x="7486650" y="5095189"/>
            <a:ext cx="4705350" cy="1200329"/>
          </a:xfrm>
          <a:prstGeom prst="rect">
            <a:avLst/>
          </a:prstGeom>
          <a:noFill/>
        </p:spPr>
        <p:txBody>
          <a:bodyPr wrap="square" rtlCol="0">
            <a:spAutoFit/>
          </a:bodyPr>
          <a:lstStyle/>
          <a:p>
            <a:r>
              <a:rPr lang="en-US" dirty="0" smtClean="0"/>
              <a:t>Ferguson, Rob. “The Legacy of </a:t>
            </a:r>
            <a:r>
              <a:rPr lang="en-US" dirty="0"/>
              <a:t>the Holocaust.” Socialist Review. </a:t>
            </a:r>
            <a:r>
              <a:rPr lang="en-US" dirty="0">
                <a:hlinkClick r:id="rId3"/>
              </a:rPr>
              <a:t>http://</a:t>
            </a:r>
            <a:r>
              <a:rPr lang="en-US" dirty="0" smtClean="0">
                <a:hlinkClick r:id="rId3"/>
              </a:rPr>
              <a:t>socialistreview.org.uk/394/legacy-holocaust</a:t>
            </a:r>
            <a:r>
              <a:rPr lang="en-US" dirty="0" smtClean="0"/>
              <a:t> (accessed on May 10, 2017).</a:t>
            </a:r>
            <a:endParaRPr lang="en-US" dirty="0"/>
          </a:p>
        </p:txBody>
      </p:sp>
    </p:spTree>
    <p:extLst>
      <p:ext uri="{BB962C8B-B14F-4D97-AF65-F5344CB8AC3E}">
        <p14:creationId xmlns:p14="http://schemas.microsoft.com/office/powerpoint/2010/main" val="94019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 </a:t>
            </a:r>
            <a:r>
              <a:rPr lang="en-US" b="1" dirty="0" smtClean="0"/>
              <a:t>AMERICA AND WORLD WAR II</a:t>
            </a:r>
            <a:endParaRPr lang="en-US" dirty="0"/>
          </a:p>
        </p:txBody>
      </p:sp>
      <p:sp>
        <p:nvSpPr>
          <p:cNvPr id="3" name="Content Placeholder 2"/>
          <p:cNvSpPr>
            <a:spLocks noGrp="1"/>
          </p:cNvSpPr>
          <p:nvPr>
            <p:ph idx="1"/>
          </p:nvPr>
        </p:nvSpPr>
        <p:spPr>
          <a:xfrm>
            <a:off x="1069848" y="2121408"/>
            <a:ext cx="6345365" cy="4050792"/>
          </a:xfrm>
        </p:spPr>
        <p:txBody>
          <a:bodyPr/>
          <a:lstStyle/>
          <a:p>
            <a:r>
              <a:rPr lang="en-US" dirty="0" smtClean="0"/>
              <a:t>The picture shows Soviet soldiers coming back at a railway station in Moscow after being victorious. The war ended in Europe with Americans and the Soviets defeated the Nazis. A little over a week before the end of the war, Adolf Hitler committed suicide knowing that either way, he was going to be defeated. The war was </a:t>
            </a:r>
            <a:r>
              <a:rPr lang="en-US" dirty="0" err="1" smtClean="0"/>
              <a:t>officialy</a:t>
            </a:r>
            <a:r>
              <a:rPr lang="en-US" dirty="0" smtClean="0"/>
              <a:t> over on May 8</a:t>
            </a:r>
            <a:r>
              <a:rPr lang="en-US" baseline="30000" dirty="0" smtClean="0"/>
              <a:t>th</a:t>
            </a:r>
            <a:r>
              <a:rPr lang="en-US" dirty="0" smtClean="0"/>
              <a:t>, 1945. This day was also named V-E Day, or Victory in Europe.</a:t>
            </a:r>
            <a:endParaRPr lang="en-US" dirty="0"/>
          </a:p>
        </p:txBody>
      </p:sp>
      <p:pic>
        <p:nvPicPr>
          <p:cNvPr id="4" name="Picture 3"/>
          <p:cNvPicPr>
            <a:picLocks noChangeAspect="1"/>
          </p:cNvPicPr>
          <p:nvPr/>
        </p:nvPicPr>
        <p:blipFill>
          <a:blip r:embed="rId2"/>
          <a:stretch>
            <a:fillRect/>
          </a:stretch>
        </p:blipFill>
        <p:spPr>
          <a:xfrm>
            <a:off x="7415213" y="2121408"/>
            <a:ext cx="4776787" cy="3156660"/>
          </a:xfrm>
          <a:prstGeom prst="rect">
            <a:avLst/>
          </a:prstGeom>
        </p:spPr>
      </p:pic>
      <p:sp>
        <p:nvSpPr>
          <p:cNvPr id="5" name="TextBox 4"/>
          <p:cNvSpPr txBox="1"/>
          <p:nvPr/>
        </p:nvSpPr>
        <p:spPr>
          <a:xfrm>
            <a:off x="7415213" y="5278068"/>
            <a:ext cx="4776787" cy="1477328"/>
          </a:xfrm>
          <a:prstGeom prst="rect">
            <a:avLst/>
          </a:prstGeom>
          <a:noFill/>
        </p:spPr>
        <p:txBody>
          <a:bodyPr wrap="square" rtlCol="0">
            <a:spAutoFit/>
          </a:bodyPr>
          <a:lstStyle/>
          <a:p>
            <a:r>
              <a:rPr lang="en-US" dirty="0" smtClean="0"/>
              <a:t>Taylor, Alan. “World War II: After the War.” </a:t>
            </a:r>
            <a:r>
              <a:rPr lang="en-US" dirty="0"/>
              <a:t>The Atlantic. </a:t>
            </a:r>
            <a:r>
              <a:rPr lang="en-US" dirty="0">
                <a:hlinkClick r:id="rId3"/>
              </a:rPr>
              <a:t>https://www.theatlantic.com/photo/2011/10/world-war-ii-after-the-war/100180</a:t>
            </a:r>
            <a:r>
              <a:rPr lang="en-US" dirty="0" smtClean="0">
                <a:hlinkClick r:id="rId3"/>
              </a:rPr>
              <a:t>/</a:t>
            </a:r>
            <a:r>
              <a:rPr lang="en-US" dirty="0" smtClean="0"/>
              <a:t> (accessed on May 10, 2017). </a:t>
            </a:r>
            <a:endParaRPr lang="en-US" dirty="0"/>
          </a:p>
        </p:txBody>
      </p:sp>
    </p:spTree>
    <p:extLst>
      <p:ext uri="{BB962C8B-B14F-4D97-AF65-F5344CB8AC3E}">
        <p14:creationId xmlns:p14="http://schemas.microsoft.com/office/powerpoint/2010/main" val="2136618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TotalTime>
  <Words>239</Words>
  <Application>Microsoft Office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Rockwell</vt:lpstr>
      <vt:lpstr>Rockwell Condensed</vt:lpstr>
      <vt:lpstr>Wingdings</vt:lpstr>
      <vt:lpstr>Wood Type</vt:lpstr>
      <vt:lpstr>Chapter 20- a world in flames</vt:lpstr>
      <vt:lpstr>Chapter 21- AMERICA AND WORLD WAR II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a world in flames</dc:title>
  <dc:creator>Scott Beehler</dc:creator>
  <cp:lastModifiedBy>Scott Beehler</cp:lastModifiedBy>
  <cp:revision>2</cp:revision>
  <dcterms:created xsi:type="dcterms:W3CDTF">2017-05-11T14:27:14Z</dcterms:created>
  <dcterms:modified xsi:type="dcterms:W3CDTF">2017-05-11T14:32:59Z</dcterms:modified>
</cp:coreProperties>
</file>