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1" d="100"/>
          <a:sy n="41" d="100"/>
        </p:scale>
        <p:origin x="3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asa.gov/mission_pages/apollo/apollo11.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 </a:t>
            </a:r>
            <a:r>
              <a:rPr lang="en-US" b="1" dirty="0" smtClean="0"/>
              <a:t>the new frontier and the great society</a:t>
            </a:r>
            <a:endParaRPr lang="en-US" dirty="0"/>
          </a:p>
        </p:txBody>
      </p:sp>
      <p:sp>
        <p:nvSpPr>
          <p:cNvPr id="3" name="Content Placeholder 2"/>
          <p:cNvSpPr>
            <a:spLocks noGrp="1"/>
          </p:cNvSpPr>
          <p:nvPr>
            <p:ph idx="1"/>
          </p:nvPr>
        </p:nvSpPr>
        <p:spPr>
          <a:xfrm>
            <a:off x="1069848" y="2121408"/>
            <a:ext cx="6788277" cy="4050792"/>
          </a:xfrm>
        </p:spPr>
        <p:txBody>
          <a:bodyPr/>
          <a:lstStyle/>
          <a:p>
            <a:r>
              <a:rPr lang="en-US" dirty="0" smtClean="0"/>
              <a:t>In the picture, it shows astronaut Neil Armstrong walking on the moon after placing the American Flag in the ground. He was the very first person to walk on the moon. President Kennedy wanted to make sure that the U.S. was the very first country to land on the moon, and he achieved that goal. He mainly wanted to make sure that the U.S. beat the Soviet Union on the moon to show that the U.S. was, in some way, better. </a:t>
            </a:r>
            <a:endParaRPr lang="en-US" dirty="0"/>
          </a:p>
        </p:txBody>
      </p:sp>
      <p:sp>
        <p:nvSpPr>
          <p:cNvPr id="5" name="TextBox 4"/>
          <p:cNvSpPr txBox="1"/>
          <p:nvPr/>
        </p:nvSpPr>
        <p:spPr>
          <a:xfrm>
            <a:off x="7858125" y="5422963"/>
            <a:ext cx="4333875" cy="1477328"/>
          </a:xfrm>
          <a:prstGeom prst="rect">
            <a:avLst/>
          </a:prstGeom>
          <a:noFill/>
        </p:spPr>
        <p:txBody>
          <a:bodyPr wrap="square" rtlCol="0">
            <a:spAutoFit/>
          </a:bodyPr>
          <a:lstStyle/>
          <a:p>
            <a:r>
              <a:rPr lang="en-US" dirty="0" smtClean="0"/>
              <a:t>NASA. “July 20, 1969: One Giant Leap </a:t>
            </a:r>
            <a:r>
              <a:rPr lang="en-US" dirty="0"/>
              <a:t>For Mankind.” NASA. </a:t>
            </a:r>
            <a:r>
              <a:rPr lang="en-US" dirty="0">
                <a:hlinkClick r:id="rId2"/>
              </a:rPr>
              <a:t>https://</a:t>
            </a:r>
            <a:r>
              <a:rPr lang="en-US" dirty="0" smtClean="0">
                <a:hlinkClick r:id="rId2"/>
              </a:rPr>
              <a:t>www.nasa.gov/mission_pages/apollo/apollo11.html</a:t>
            </a:r>
            <a:r>
              <a:rPr lang="en-US" dirty="0" smtClean="0"/>
              <a:t> (accessed on May 10, 2017). </a:t>
            </a:r>
            <a:endParaRPr lang="en-US" dirty="0"/>
          </a:p>
        </p:txBody>
      </p:sp>
      <p:pic>
        <p:nvPicPr>
          <p:cNvPr id="1026" name="Picture 2" descr="Image result for moon landing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400" y="2093976"/>
            <a:ext cx="3019324" cy="303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11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0</TotalTime>
  <Words>128</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Rockwell</vt:lpstr>
      <vt:lpstr>Rockwell Condensed</vt:lpstr>
      <vt:lpstr>Wingdings</vt:lpstr>
      <vt:lpstr>Wood Type</vt:lpstr>
      <vt:lpstr>Chapter 24- the new frontier and the great society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the new frontier and the great society</dc:title>
  <dc:creator>Scott Beehler</dc:creator>
  <cp:lastModifiedBy>Scott Beehler</cp:lastModifiedBy>
  <cp:revision>2</cp:revision>
  <dcterms:created xsi:type="dcterms:W3CDTF">2017-05-11T14:34:25Z</dcterms:created>
  <dcterms:modified xsi:type="dcterms:W3CDTF">2017-05-11T14:36:15Z</dcterms:modified>
</cp:coreProperties>
</file>