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5/11/2017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5/11/2017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5/11/2017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torify.com/Cavalryman/ranch-life-in-wyoming" TargetMode="Externa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reedomandunity.org/1800s/railroads.html"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asttrackteaching.com/ffap/Unit_4_Cities/U4_Immigrants_and_Discrimination.html"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istory.com/topics/spanish-american-war" TargetMode="External"/><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history Semester Project</a:t>
            </a:r>
            <a:endParaRPr lang="en-US" dirty="0"/>
          </a:p>
        </p:txBody>
      </p:sp>
      <p:sp>
        <p:nvSpPr>
          <p:cNvPr id="3" name="Subtitle 2"/>
          <p:cNvSpPr>
            <a:spLocks noGrp="1"/>
          </p:cNvSpPr>
          <p:nvPr>
            <p:ph type="subTitle" idx="1"/>
          </p:nvPr>
        </p:nvSpPr>
        <p:spPr/>
        <p:txBody>
          <a:bodyPr/>
          <a:lstStyle/>
          <a:p>
            <a:r>
              <a:rPr lang="en-US" dirty="0" err="1" smtClean="0"/>
              <a:t>Jeny</a:t>
            </a:r>
            <a:r>
              <a:rPr lang="en-US" dirty="0" smtClean="0"/>
              <a:t> Johnson</a:t>
            </a:r>
            <a:endParaRPr lang="en-US" dirty="0"/>
          </a:p>
        </p:txBody>
      </p:sp>
    </p:spTree>
    <p:extLst>
      <p:ext uri="{BB962C8B-B14F-4D97-AF65-F5344CB8AC3E}">
        <p14:creationId xmlns:p14="http://schemas.microsoft.com/office/powerpoint/2010/main" val="135488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a:t>
            </a:r>
            <a:r>
              <a:rPr lang="en-US" b="1" dirty="0" smtClean="0"/>
              <a:t>Settling the west</a:t>
            </a:r>
            <a:endParaRPr lang="en-US" b="1" dirty="0"/>
          </a:p>
        </p:txBody>
      </p:sp>
      <p:sp>
        <p:nvSpPr>
          <p:cNvPr id="3" name="Content Placeholder 2"/>
          <p:cNvSpPr>
            <a:spLocks noGrp="1"/>
          </p:cNvSpPr>
          <p:nvPr>
            <p:ph idx="1"/>
          </p:nvPr>
        </p:nvSpPr>
        <p:spPr>
          <a:xfrm>
            <a:off x="1069848" y="2121408"/>
            <a:ext cx="6262285" cy="4050792"/>
          </a:xfrm>
        </p:spPr>
        <p:txBody>
          <a:bodyPr>
            <a:normAutofit/>
          </a:bodyPr>
          <a:lstStyle/>
          <a:p>
            <a:r>
              <a:rPr lang="en-US" dirty="0" smtClean="0"/>
              <a:t>In the picture, it shows a couple ranchers herding cattle together and moving them to where they are supposed to go. Moving cattle did not used to be important at all. Ever since the war started, people needed to round up more cattle to slaughter for food. Because of the war, there was a higher demand for cattle than there used to be and prices went up drastically. </a:t>
            </a:r>
            <a:endParaRPr lang="en-US" dirty="0"/>
          </a:p>
        </p:txBody>
      </p:sp>
      <p:pic>
        <p:nvPicPr>
          <p:cNvPr id="4" name="Picture 3"/>
          <p:cNvPicPr>
            <a:picLocks noChangeAspect="1"/>
          </p:cNvPicPr>
          <p:nvPr/>
        </p:nvPicPr>
        <p:blipFill>
          <a:blip r:embed="rId2"/>
          <a:stretch>
            <a:fillRect/>
          </a:stretch>
        </p:blipFill>
        <p:spPr>
          <a:xfrm>
            <a:off x="7332133" y="2093976"/>
            <a:ext cx="4859867" cy="3219662"/>
          </a:xfrm>
          <a:prstGeom prst="rect">
            <a:avLst/>
          </a:prstGeom>
        </p:spPr>
      </p:pic>
      <p:sp>
        <p:nvSpPr>
          <p:cNvPr id="6" name="TextBox 5"/>
          <p:cNvSpPr txBox="1"/>
          <p:nvPr/>
        </p:nvSpPr>
        <p:spPr>
          <a:xfrm>
            <a:off x="7332133" y="5313638"/>
            <a:ext cx="4859867" cy="1200329"/>
          </a:xfrm>
          <a:prstGeom prst="rect">
            <a:avLst/>
          </a:prstGeom>
          <a:noFill/>
        </p:spPr>
        <p:txBody>
          <a:bodyPr wrap="square" rtlCol="0">
            <a:spAutoFit/>
          </a:bodyPr>
          <a:lstStyle/>
          <a:p>
            <a:r>
              <a:rPr lang="en-US" dirty="0" smtClean="0"/>
              <a:t>Cavalryman. “Ranch Life in Wyoming.” </a:t>
            </a:r>
            <a:r>
              <a:rPr lang="en-US" dirty="0" err="1" smtClean="0"/>
              <a:t>Storify</a:t>
            </a:r>
            <a:r>
              <a:rPr lang="en-US" dirty="0"/>
              <a:t>. </a:t>
            </a:r>
            <a:r>
              <a:rPr lang="en-US" dirty="0">
                <a:hlinkClick r:id="rId3"/>
              </a:rPr>
              <a:t>https://</a:t>
            </a:r>
            <a:r>
              <a:rPr lang="en-US" dirty="0" smtClean="0">
                <a:hlinkClick r:id="rId3"/>
              </a:rPr>
              <a:t>storify.com/Cavalryman/ranch-life-in-wyoming</a:t>
            </a:r>
            <a:r>
              <a:rPr lang="en-US" dirty="0" smtClean="0"/>
              <a:t> (accessed on May 10, 2017).</a:t>
            </a:r>
            <a:endParaRPr lang="en-US" dirty="0"/>
          </a:p>
        </p:txBody>
      </p:sp>
    </p:spTree>
    <p:extLst>
      <p:ext uri="{BB962C8B-B14F-4D97-AF65-F5344CB8AC3E}">
        <p14:creationId xmlns:p14="http://schemas.microsoft.com/office/powerpoint/2010/main" val="252191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 </a:t>
            </a:r>
            <a:r>
              <a:rPr lang="en-US" b="1" dirty="0" smtClean="0"/>
              <a:t>industrialization</a:t>
            </a:r>
            <a:r>
              <a:rPr lang="en-US" dirty="0" smtClean="0"/>
              <a:t> </a:t>
            </a:r>
            <a:endParaRPr lang="en-US" dirty="0"/>
          </a:p>
        </p:txBody>
      </p:sp>
      <p:sp>
        <p:nvSpPr>
          <p:cNvPr id="3" name="Content Placeholder 2"/>
          <p:cNvSpPr>
            <a:spLocks noGrp="1"/>
          </p:cNvSpPr>
          <p:nvPr>
            <p:ph idx="1"/>
          </p:nvPr>
        </p:nvSpPr>
        <p:spPr>
          <a:xfrm>
            <a:off x="1069848" y="2121408"/>
            <a:ext cx="6662498" cy="4050792"/>
          </a:xfrm>
        </p:spPr>
        <p:txBody>
          <a:bodyPr>
            <a:normAutofit/>
          </a:bodyPr>
          <a:lstStyle/>
          <a:p>
            <a:r>
              <a:rPr lang="en-US" dirty="0" smtClean="0"/>
              <a:t>In this picture, it shows a few railroad workers standing in front of a train. The workers in the picture are very proud of the work that they had put in to make the railroad a success. This ties in with the chapter because during the mid-to-late 1800s, the railroad industry exploded with production since President Lincoln signed the Pacific Railway Act. The railroads also created the time zones which we still use today.</a:t>
            </a:r>
          </a:p>
        </p:txBody>
      </p:sp>
      <p:pic>
        <p:nvPicPr>
          <p:cNvPr id="4" name="Picture 3"/>
          <p:cNvPicPr>
            <a:picLocks noChangeAspect="1"/>
          </p:cNvPicPr>
          <p:nvPr/>
        </p:nvPicPr>
        <p:blipFill>
          <a:blip r:embed="rId2"/>
          <a:stretch>
            <a:fillRect/>
          </a:stretch>
        </p:blipFill>
        <p:spPr>
          <a:xfrm>
            <a:off x="7732346" y="2121407"/>
            <a:ext cx="4459654" cy="2764917"/>
          </a:xfrm>
          <a:prstGeom prst="rect">
            <a:avLst/>
          </a:prstGeom>
        </p:spPr>
      </p:pic>
      <p:sp>
        <p:nvSpPr>
          <p:cNvPr id="6" name="TextBox 5"/>
          <p:cNvSpPr txBox="1"/>
          <p:nvPr/>
        </p:nvSpPr>
        <p:spPr>
          <a:xfrm>
            <a:off x="7732346" y="4886324"/>
            <a:ext cx="4459654" cy="1477328"/>
          </a:xfrm>
          <a:prstGeom prst="rect">
            <a:avLst/>
          </a:prstGeom>
          <a:noFill/>
        </p:spPr>
        <p:txBody>
          <a:bodyPr wrap="square" rtlCol="0">
            <a:spAutoFit/>
          </a:bodyPr>
          <a:lstStyle/>
          <a:p>
            <a:r>
              <a:rPr lang="en-US" dirty="0" smtClean="0"/>
              <a:t>Vermont Historical Society. “Railroads Come to Vermont.” </a:t>
            </a:r>
            <a:r>
              <a:rPr lang="en-US" dirty="0" err="1" smtClean="0"/>
              <a:t>freedomandunity.org</a:t>
            </a:r>
            <a:r>
              <a:rPr lang="en-US" dirty="0"/>
              <a:t>. </a:t>
            </a:r>
            <a:r>
              <a:rPr lang="en-US" dirty="0">
                <a:hlinkClick r:id="rId3"/>
              </a:rPr>
              <a:t>http://</a:t>
            </a:r>
            <a:r>
              <a:rPr lang="en-US" dirty="0" smtClean="0">
                <a:hlinkClick r:id="rId3"/>
              </a:rPr>
              <a:t>www.freedomandunity.org/1800s/railroads.html</a:t>
            </a:r>
            <a:r>
              <a:rPr lang="en-US" dirty="0"/>
              <a:t> </a:t>
            </a:r>
            <a:r>
              <a:rPr lang="en-US" dirty="0" smtClean="0"/>
              <a:t>(accessed on May 10, 2017).</a:t>
            </a:r>
            <a:endParaRPr lang="en-US" dirty="0"/>
          </a:p>
        </p:txBody>
      </p:sp>
    </p:spTree>
    <p:extLst>
      <p:ext uri="{BB962C8B-B14F-4D97-AF65-F5344CB8AC3E}">
        <p14:creationId xmlns:p14="http://schemas.microsoft.com/office/powerpoint/2010/main" val="424172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 </a:t>
            </a:r>
            <a:r>
              <a:rPr lang="en-US" b="1" dirty="0" smtClean="0"/>
              <a:t>Urban </a:t>
            </a:r>
            <a:r>
              <a:rPr lang="en-US" b="1" dirty="0" err="1" smtClean="0"/>
              <a:t>america</a:t>
            </a:r>
            <a:endParaRPr lang="en-US" dirty="0"/>
          </a:p>
        </p:txBody>
      </p:sp>
      <p:sp>
        <p:nvSpPr>
          <p:cNvPr id="3" name="Content Placeholder 2"/>
          <p:cNvSpPr>
            <a:spLocks noGrp="1"/>
          </p:cNvSpPr>
          <p:nvPr>
            <p:ph idx="1"/>
          </p:nvPr>
        </p:nvSpPr>
        <p:spPr>
          <a:xfrm>
            <a:off x="1069848" y="2121408"/>
            <a:ext cx="6877675" cy="4050792"/>
          </a:xfrm>
        </p:spPr>
        <p:txBody>
          <a:bodyPr>
            <a:normAutofit/>
          </a:bodyPr>
          <a:lstStyle/>
          <a:p>
            <a:r>
              <a:rPr lang="en-US" dirty="0" smtClean="0"/>
              <a:t>In this picture, it shows people immigrating to the United States but more specifically, to New York City. Most of the immigrants that had decided to come over to the United States were from Europe. Some of the main reasons as to why people immigrated was because they were looking for better jobs. Some of the other reasons they immigrated was because of their military, religious persecution, food prices, and high population. </a:t>
            </a:r>
          </a:p>
        </p:txBody>
      </p:sp>
      <p:pic>
        <p:nvPicPr>
          <p:cNvPr id="4" name="Picture 3"/>
          <p:cNvPicPr>
            <a:picLocks noChangeAspect="1"/>
          </p:cNvPicPr>
          <p:nvPr/>
        </p:nvPicPr>
        <p:blipFill>
          <a:blip r:embed="rId2"/>
          <a:stretch>
            <a:fillRect/>
          </a:stretch>
        </p:blipFill>
        <p:spPr>
          <a:xfrm>
            <a:off x="7947523" y="2121408"/>
            <a:ext cx="4244477" cy="2890598"/>
          </a:xfrm>
          <a:prstGeom prst="rect">
            <a:avLst/>
          </a:prstGeom>
        </p:spPr>
      </p:pic>
      <p:sp>
        <p:nvSpPr>
          <p:cNvPr id="5" name="TextBox 4"/>
          <p:cNvSpPr txBox="1"/>
          <p:nvPr/>
        </p:nvSpPr>
        <p:spPr>
          <a:xfrm>
            <a:off x="7947523" y="5012006"/>
            <a:ext cx="4244477" cy="1923604"/>
          </a:xfrm>
          <a:prstGeom prst="rect">
            <a:avLst/>
          </a:prstGeom>
          <a:noFill/>
        </p:spPr>
        <p:txBody>
          <a:bodyPr wrap="square" rtlCol="0">
            <a:spAutoFit/>
          </a:bodyPr>
          <a:lstStyle/>
          <a:p>
            <a:r>
              <a:rPr lang="en-US" sz="1700" dirty="0" smtClean="0"/>
              <a:t>Fast Track Teaching. “Immigrants: Welcomed</a:t>
            </a:r>
            <a:r>
              <a:rPr lang="mr-IN" sz="1700" dirty="0" smtClean="0"/>
              <a:t>…</a:t>
            </a:r>
            <a:r>
              <a:rPr lang="en-US" sz="1700" dirty="0" smtClean="0"/>
              <a:t> or Not?” </a:t>
            </a:r>
            <a:r>
              <a:rPr lang="en-US" sz="1700" dirty="0" err="1" smtClean="0"/>
              <a:t>fasttrackteaching.com</a:t>
            </a:r>
            <a:r>
              <a:rPr lang="en-US" sz="1700" dirty="0"/>
              <a:t>. </a:t>
            </a:r>
            <a:r>
              <a:rPr lang="en-US" sz="1700" dirty="0">
                <a:hlinkClick r:id="rId3"/>
              </a:rPr>
              <a:t>http://</a:t>
            </a:r>
            <a:r>
              <a:rPr lang="en-US" sz="1700" dirty="0" smtClean="0">
                <a:hlinkClick r:id="rId3"/>
              </a:rPr>
              <a:t>www.fasttrackteaching.com/ffap/Unit_4_Cities/U4_Immigrants_and_Discrimination.html</a:t>
            </a:r>
            <a:r>
              <a:rPr lang="en-US" sz="1700" dirty="0" smtClean="0"/>
              <a:t> (accessed on May 10, 2017). </a:t>
            </a:r>
            <a:endParaRPr lang="en-US" sz="1700" dirty="0"/>
          </a:p>
        </p:txBody>
      </p:sp>
    </p:spTree>
    <p:extLst>
      <p:ext uri="{BB962C8B-B14F-4D97-AF65-F5344CB8AC3E}">
        <p14:creationId xmlns:p14="http://schemas.microsoft.com/office/powerpoint/2010/main" val="103325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a:t>
            </a:r>
            <a:r>
              <a:rPr lang="en-US" b="1" dirty="0" smtClean="0"/>
              <a:t>becoming a world power</a:t>
            </a:r>
            <a:endParaRPr lang="en-US" dirty="0"/>
          </a:p>
        </p:txBody>
      </p:sp>
      <p:sp>
        <p:nvSpPr>
          <p:cNvPr id="3" name="Content Placeholder 2"/>
          <p:cNvSpPr>
            <a:spLocks noGrp="1"/>
          </p:cNvSpPr>
          <p:nvPr>
            <p:ph idx="1"/>
          </p:nvPr>
        </p:nvSpPr>
        <p:spPr>
          <a:xfrm>
            <a:off x="1069848" y="2121408"/>
            <a:ext cx="6635453" cy="4050792"/>
          </a:xfrm>
        </p:spPr>
        <p:txBody>
          <a:bodyPr>
            <a:normAutofit/>
          </a:bodyPr>
          <a:lstStyle/>
          <a:p>
            <a:r>
              <a:rPr lang="en-US" dirty="0" smtClean="0"/>
              <a:t>In the picture, it shows the Americans going at war towards Spain. There had been conflict between them for many years, and Spain decided that they had finally wanted to go to war with the United States. This war was the first time that the United States had gone to war with a different nation in 50 years. For four months, they had been at war before the United States and Spain both signed an agreement that they would not shoot at each other any longer. </a:t>
            </a:r>
            <a:endParaRPr lang="en-US" dirty="0"/>
          </a:p>
        </p:txBody>
      </p:sp>
      <p:pic>
        <p:nvPicPr>
          <p:cNvPr id="4" name="Picture 3"/>
          <p:cNvPicPr>
            <a:picLocks noChangeAspect="1"/>
          </p:cNvPicPr>
          <p:nvPr/>
        </p:nvPicPr>
        <p:blipFill>
          <a:blip r:embed="rId2"/>
          <a:stretch>
            <a:fillRect/>
          </a:stretch>
        </p:blipFill>
        <p:spPr>
          <a:xfrm>
            <a:off x="7705301" y="2121408"/>
            <a:ext cx="4486699" cy="2579180"/>
          </a:xfrm>
          <a:prstGeom prst="rect">
            <a:avLst/>
          </a:prstGeom>
        </p:spPr>
      </p:pic>
      <p:sp>
        <p:nvSpPr>
          <p:cNvPr id="5" name="TextBox 4"/>
          <p:cNvSpPr txBox="1"/>
          <p:nvPr/>
        </p:nvSpPr>
        <p:spPr>
          <a:xfrm>
            <a:off x="7705301" y="4700588"/>
            <a:ext cx="4486699" cy="1477328"/>
          </a:xfrm>
          <a:prstGeom prst="rect">
            <a:avLst/>
          </a:prstGeom>
          <a:noFill/>
        </p:spPr>
        <p:txBody>
          <a:bodyPr wrap="square" rtlCol="0">
            <a:spAutoFit/>
          </a:bodyPr>
          <a:lstStyle/>
          <a:p>
            <a:r>
              <a:rPr lang="en-US" dirty="0" err="1" smtClean="0"/>
              <a:t>History.com</a:t>
            </a:r>
            <a:r>
              <a:rPr lang="en-US" dirty="0" smtClean="0"/>
              <a:t> Staff. ”Spanish American War.” </a:t>
            </a:r>
            <a:r>
              <a:rPr lang="en-US" dirty="0" err="1" smtClean="0"/>
              <a:t>History.com</a:t>
            </a:r>
            <a:r>
              <a:rPr lang="en-US" dirty="0"/>
              <a:t>. </a:t>
            </a:r>
            <a:r>
              <a:rPr lang="en-US" dirty="0">
                <a:hlinkClick r:id="rId3"/>
              </a:rPr>
              <a:t>http://</a:t>
            </a:r>
            <a:r>
              <a:rPr lang="en-US" dirty="0" smtClean="0">
                <a:hlinkClick r:id="rId3"/>
              </a:rPr>
              <a:t>www.history.com/topics/spanish-american-war</a:t>
            </a:r>
            <a:r>
              <a:rPr lang="en-US" dirty="0" smtClean="0"/>
              <a:t> (accessed on May 20, 2017).</a:t>
            </a:r>
            <a:endParaRPr lang="en-US" dirty="0"/>
          </a:p>
        </p:txBody>
      </p:sp>
    </p:spTree>
    <p:extLst>
      <p:ext uri="{BB962C8B-B14F-4D97-AF65-F5344CB8AC3E}">
        <p14:creationId xmlns:p14="http://schemas.microsoft.com/office/powerpoint/2010/main" val="3751354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TotalTime>
  <Words>443</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Mangal</vt:lpstr>
      <vt:lpstr>Rockwell</vt:lpstr>
      <vt:lpstr>Rockwell Condensed</vt:lpstr>
      <vt:lpstr>Wingdings</vt:lpstr>
      <vt:lpstr>Wood Type</vt:lpstr>
      <vt:lpstr>American history Semester Project</vt:lpstr>
      <vt:lpstr>Chapter 11- Settling the west</vt:lpstr>
      <vt:lpstr>Chapter 12- industrialization </vt:lpstr>
      <vt:lpstr>Chapter 13- Urban america</vt:lpstr>
      <vt:lpstr>Chapter 14- becoming a world power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history Semester Project</dc:title>
  <dc:creator>Scott Beehler</dc:creator>
  <cp:lastModifiedBy>Scott Beehler</cp:lastModifiedBy>
  <cp:revision>1</cp:revision>
  <dcterms:created xsi:type="dcterms:W3CDTF">2017-05-11T14:25:35Z</dcterms:created>
  <dcterms:modified xsi:type="dcterms:W3CDTF">2017-05-11T14:26:52Z</dcterms:modified>
</cp:coreProperties>
</file>