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0E60EE-9CBB-4252-8D92-E7175EAFCC3C}"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4A40D-08DB-4B97-8A6F-B67B827DD052}" type="slidenum">
              <a:rPr lang="en-US" smtClean="0"/>
              <a:t>‹#›</a:t>
            </a:fld>
            <a:endParaRPr lang="en-US"/>
          </a:p>
        </p:txBody>
      </p:sp>
    </p:spTree>
    <p:extLst>
      <p:ext uri="{BB962C8B-B14F-4D97-AF65-F5344CB8AC3E}">
        <p14:creationId xmlns:p14="http://schemas.microsoft.com/office/powerpoint/2010/main" val="340118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E60EE-9CBB-4252-8D92-E7175EAFCC3C}"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4A40D-08DB-4B97-8A6F-B67B827DD052}" type="slidenum">
              <a:rPr lang="en-US" smtClean="0"/>
              <a:t>‹#›</a:t>
            </a:fld>
            <a:endParaRPr lang="en-US"/>
          </a:p>
        </p:txBody>
      </p:sp>
    </p:spTree>
    <p:extLst>
      <p:ext uri="{BB962C8B-B14F-4D97-AF65-F5344CB8AC3E}">
        <p14:creationId xmlns:p14="http://schemas.microsoft.com/office/powerpoint/2010/main" val="107246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E60EE-9CBB-4252-8D92-E7175EAFCC3C}"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4A40D-08DB-4B97-8A6F-B67B827DD052}" type="slidenum">
              <a:rPr lang="en-US" smtClean="0"/>
              <a:t>‹#›</a:t>
            </a:fld>
            <a:endParaRPr lang="en-US"/>
          </a:p>
        </p:txBody>
      </p:sp>
    </p:spTree>
    <p:extLst>
      <p:ext uri="{BB962C8B-B14F-4D97-AF65-F5344CB8AC3E}">
        <p14:creationId xmlns:p14="http://schemas.microsoft.com/office/powerpoint/2010/main" val="383609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E60EE-9CBB-4252-8D92-E7175EAFCC3C}"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4A40D-08DB-4B97-8A6F-B67B827DD052}" type="slidenum">
              <a:rPr lang="en-US" smtClean="0"/>
              <a:t>‹#›</a:t>
            </a:fld>
            <a:endParaRPr lang="en-US"/>
          </a:p>
        </p:txBody>
      </p:sp>
    </p:spTree>
    <p:extLst>
      <p:ext uri="{BB962C8B-B14F-4D97-AF65-F5344CB8AC3E}">
        <p14:creationId xmlns:p14="http://schemas.microsoft.com/office/powerpoint/2010/main" val="114271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0E60EE-9CBB-4252-8D92-E7175EAFCC3C}"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4A40D-08DB-4B97-8A6F-B67B827DD052}" type="slidenum">
              <a:rPr lang="en-US" smtClean="0"/>
              <a:t>‹#›</a:t>
            </a:fld>
            <a:endParaRPr lang="en-US"/>
          </a:p>
        </p:txBody>
      </p:sp>
    </p:spTree>
    <p:extLst>
      <p:ext uri="{BB962C8B-B14F-4D97-AF65-F5344CB8AC3E}">
        <p14:creationId xmlns:p14="http://schemas.microsoft.com/office/powerpoint/2010/main" val="235105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0E60EE-9CBB-4252-8D92-E7175EAFCC3C}"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4A40D-08DB-4B97-8A6F-B67B827DD052}" type="slidenum">
              <a:rPr lang="en-US" smtClean="0"/>
              <a:t>‹#›</a:t>
            </a:fld>
            <a:endParaRPr lang="en-US"/>
          </a:p>
        </p:txBody>
      </p:sp>
    </p:spTree>
    <p:extLst>
      <p:ext uri="{BB962C8B-B14F-4D97-AF65-F5344CB8AC3E}">
        <p14:creationId xmlns:p14="http://schemas.microsoft.com/office/powerpoint/2010/main" val="293233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0E60EE-9CBB-4252-8D92-E7175EAFCC3C}" type="datetimeFigureOut">
              <a:rPr lang="en-US" smtClean="0"/>
              <a:t>3/8/2017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74A40D-08DB-4B97-8A6F-B67B827DD052}" type="slidenum">
              <a:rPr lang="en-US" smtClean="0"/>
              <a:t>‹#›</a:t>
            </a:fld>
            <a:endParaRPr lang="en-US"/>
          </a:p>
        </p:txBody>
      </p:sp>
    </p:spTree>
    <p:extLst>
      <p:ext uri="{BB962C8B-B14F-4D97-AF65-F5344CB8AC3E}">
        <p14:creationId xmlns:p14="http://schemas.microsoft.com/office/powerpoint/2010/main" val="139013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0E60EE-9CBB-4252-8D92-E7175EAFCC3C}" type="datetimeFigureOut">
              <a:rPr lang="en-US" smtClean="0"/>
              <a:t>3/8/2017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74A40D-08DB-4B97-8A6F-B67B827DD052}" type="slidenum">
              <a:rPr lang="en-US" smtClean="0"/>
              <a:t>‹#›</a:t>
            </a:fld>
            <a:endParaRPr lang="en-US"/>
          </a:p>
        </p:txBody>
      </p:sp>
    </p:spTree>
    <p:extLst>
      <p:ext uri="{BB962C8B-B14F-4D97-AF65-F5344CB8AC3E}">
        <p14:creationId xmlns:p14="http://schemas.microsoft.com/office/powerpoint/2010/main" val="77660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E60EE-9CBB-4252-8D92-E7175EAFCC3C}" type="datetimeFigureOut">
              <a:rPr lang="en-US" smtClean="0"/>
              <a:t>3/8/2017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74A40D-08DB-4B97-8A6F-B67B827DD052}" type="slidenum">
              <a:rPr lang="en-US" smtClean="0"/>
              <a:t>‹#›</a:t>
            </a:fld>
            <a:endParaRPr lang="en-US"/>
          </a:p>
        </p:txBody>
      </p:sp>
    </p:spTree>
    <p:extLst>
      <p:ext uri="{BB962C8B-B14F-4D97-AF65-F5344CB8AC3E}">
        <p14:creationId xmlns:p14="http://schemas.microsoft.com/office/powerpoint/2010/main" val="350367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E60EE-9CBB-4252-8D92-E7175EAFCC3C}"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4A40D-08DB-4B97-8A6F-B67B827DD052}" type="slidenum">
              <a:rPr lang="en-US" smtClean="0"/>
              <a:t>‹#›</a:t>
            </a:fld>
            <a:endParaRPr lang="en-US"/>
          </a:p>
        </p:txBody>
      </p:sp>
    </p:spTree>
    <p:extLst>
      <p:ext uri="{BB962C8B-B14F-4D97-AF65-F5344CB8AC3E}">
        <p14:creationId xmlns:p14="http://schemas.microsoft.com/office/powerpoint/2010/main" val="143119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E60EE-9CBB-4252-8D92-E7175EAFCC3C}"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4A40D-08DB-4B97-8A6F-B67B827DD052}" type="slidenum">
              <a:rPr lang="en-US" smtClean="0"/>
              <a:t>‹#›</a:t>
            </a:fld>
            <a:endParaRPr lang="en-US"/>
          </a:p>
        </p:txBody>
      </p:sp>
    </p:spTree>
    <p:extLst>
      <p:ext uri="{BB962C8B-B14F-4D97-AF65-F5344CB8AC3E}">
        <p14:creationId xmlns:p14="http://schemas.microsoft.com/office/powerpoint/2010/main" val="3714603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E60EE-9CBB-4252-8D92-E7175EAFCC3C}" type="datetimeFigureOut">
              <a:rPr lang="en-US" smtClean="0"/>
              <a:t>3/8/2017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4A40D-08DB-4B97-8A6F-B67B827DD052}" type="slidenum">
              <a:rPr lang="en-US" smtClean="0"/>
              <a:t>‹#›</a:t>
            </a:fld>
            <a:endParaRPr lang="en-US"/>
          </a:p>
        </p:txBody>
      </p:sp>
    </p:spTree>
    <p:extLst>
      <p:ext uri="{BB962C8B-B14F-4D97-AF65-F5344CB8AC3E}">
        <p14:creationId xmlns:p14="http://schemas.microsoft.com/office/powerpoint/2010/main" val="787732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Agents of Socialization Project</a:t>
            </a:r>
            <a:endParaRPr lang="en-US" dirty="0"/>
          </a:p>
        </p:txBody>
      </p:sp>
      <p:sp>
        <p:nvSpPr>
          <p:cNvPr id="3" name="Subtitle 2"/>
          <p:cNvSpPr>
            <a:spLocks noGrp="1"/>
          </p:cNvSpPr>
          <p:nvPr>
            <p:ph type="subTitle" idx="1"/>
          </p:nvPr>
        </p:nvSpPr>
        <p:spPr/>
        <p:txBody>
          <a:bodyPr/>
          <a:lstStyle/>
          <a:p>
            <a:r>
              <a:rPr lang="en-US" dirty="0" smtClean="0"/>
              <a:t>By: Jeny Johnson</a:t>
            </a:r>
            <a:endParaRPr lang="en-US" dirty="0"/>
          </a:p>
        </p:txBody>
      </p:sp>
    </p:spTree>
    <p:extLst>
      <p:ext uri="{BB962C8B-B14F-4D97-AF65-F5344CB8AC3E}">
        <p14:creationId xmlns:p14="http://schemas.microsoft.com/office/powerpoint/2010/main" val="31114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Family and Socialization</a:t>
            </a:r>
            <a:endParaRPr lang="en-US" dirty="0"/>
          </a:p>
        </p:txBody>
      </p:sp>
      <p:pic>
        <p:nvPicPr>
          <p:cNvPr id="4" name="Content Placeholder 3"/>
          <p:cNvPicPr>
            <a:picLocks noGrp="1" noChangeAspect="1"/>
          </p:cNvPicPr>
          <p:nvPr>
            <p:ph idx="1"/>
          </p:nvPr>
        </p:nvPicPr>
        <p:blipFill>
          <a:blip r:embed="rId2"/>
          <a:stretch>
            <a:fillRect/>
          </a:stretch>
        </p:blipFill>
        <p:spPr>
          <a:xfrm>
            <a:off x="634788" y="1416589"/>
            <a:ext cx="4559004" cy="3419253"/>
          </a:xfrm>
          <a:prstGeom prst="rect">
            <a:avLst/>
          </a:prstGeom>
        </p:spPr>
      </p:pic>
      <p:sp>
        <p:nvSpPr>
          <p:cNvPr id="5" name="TextBox 4"/>
          <p:cNvSpPr txBox="1"/>
          <p:nvPr/>
        </p:nvSpPr>
        <p:spPr>
          <a:xfrm>
            <a:off x="5986272" y="1690688"/>
            <a:ext cx="5620512" cy="2031325"/>
          </a:xfrm>
          <a:prstGeom prst="rect">
            <a:avLst/>
          </a:prstGeom>
          <a:noFill/>
        </p:spPr>
        <p:txBody>
          <a:bodyPr wrap="square" rtlCol="0">
            <a:spAutoFit/>
          </a:bodyPr>
          <a:lstStyle/>
          <a:p>
            <a:r>
              <a:rPr lang="en-US" dirty="0" smtClean="0"/>
              <a:t>My family shapes what I think of myself and how others treat me, even far into adulthood. My family made me who I am today. They taught me to walk, talk, read, and much more. My mom raised me, along with my step dad. My grandma took a lot of time to teach me how to read, and my grandpa taught me how to work cattle. They did a lot of me. </a:t>
            </a:r>
            <a:endParaRPr lang="en-US" dirty="0"/>
          </a:p>
        </p:txBody>
      </p:sp>
    </p:spTree>
    <p:extLst>
      <p:ext uri="{BB962C8B-B14F-4D97-AF65-F5344CB8AC3E}">
        <p14:creationId xmlns:p14="http://schemas.microsoft.com/office/powerpoint/2010/main" val="3652694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Socialization in school</a:t>
            </a:r>
            <a:endParaRPr lang="en-US" dirty="0"/>
          </a:p>
        </p:txBody>
      </p:sp>
      <p:pic>
        <p:nvPicPr>
          <p:cNvPr id="4" name="Content Placeholder 3"/>
          <p:cNvPicPr>
            <a:picLocks noGrp="1" noChangeAspect="1"/>
          </p:cNvPicPr>
          <p:nvPr>
            <p:ph idx="1"/>
          </p:nvPr>
        </p:nvPicPr>
        <p:blipFill>
          <a:blip r:embed="rId2"/>
          <a:stretch>
            <a:fillRect/>
          </a:stretch>
        </p:blipFill>
        <p:spPr>
          <a:xfrm>
            <a:off x="838200" y="1457913"/>
            <a:ext cx="2717611" cy="3621769"/>
          </a:xfrm>
          <a:prstGeom prst="rect">
            <a:avLst/>
          </a:prstGeom>
        </p:spPr>
      </p:pic>
      <p:sp>
        <p:nvSpPr>
          <p:cNvPr id="5" name="TextBox 4"/>
          <p:cNvSpPr txBox="1"/>
          <p:nvPr/>
        </p:nvSpPr>
        <p:spPr>
          <a:xfrm>
            <a:off x="5498592" y="1816608"/>
            <a:ext cx="6096000" cy="2031325"/>
          </a:xfrm>
          <a:prstGeom prst="rect">
            <a:avLst/>
          </a:prstGeom>
          <a:noFill/>
        </p:spPr>
        <p:txBody>
          <a:bodyPr wrap="square" rtlCol="0">
            <a:spAutoFit/>
          </a:bodyPr>
          <a:lstStyle/>
          <a:p>
            <a:r>
              <a:rPr lang="en-US" dirty="0" smtClean="0"/>
              <a:t>Many of my relationships in school are impersonal. My rewards and punishments are based on performance rather than action. The teacher evaluates her students by more objective standards. We are taught to be less dependent emotionally on our parents. School creates feelings of loyalty and allegiance to something beyond the family. School is stressful and there is a lot of bullying that needs to stop. </a:t>
            </a:r>
            <a:endParaRPr lang="en-US" dirty="0"/>
          </a:p>
        </p:txBody>
      </p:sp>
    </p:spTree>
    <p:extLst>
      <p:ext uri="{BB962C8B-B14F-4D97-AF65-F5344CB8AC3E}">
        <p14:creationId xmlns:p14="http://schemas.microsoft.com/office/powerpoint/2010/main" val="41864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Group Socialization</a:t>
            </a:r>
            <a:endParaRPr lang="en-US" dirty="0"/>
          </a:p>
        </p:txBody>
      </p:sp>
      <p:pic>
        <p:nvPicPr>
          <p:cNvPr id="4" name="Content Placeholder 3"/>
          <p:cNvPicPr>
            <a:picLocks noGrp="1" noChangeAspect="1"/>
          </p:cNvPicPr>
          <p:nvPr>
            <p:ph idx="1"/>
          </p:nvPr>
        </p:nvPicPr>
        <p:blipFill>
          <a:blip r:embed="rId2"/>
          <a:stretch>
            <a:fillRect/>
          </a:stretch>
        </p:blipFill>
        <p:spPr>
          <a:xfrm>
            <a:off x="732324" y="1508633"/>
            <a:ext cx="4653449" cy="3490087"/>
          </a:xfrm>
          <a:prstGeom prst="rect">
            <a:avLst/>
          </a:prstGeom>
        </p:spPr>
      </p:pic>
      <p:sp>
        <p:nvSpPr>
          <p:cNvPr id="5" name="TextBox 4"/>
          <p:cNvSpPr txBox="1"/>
          <p:nvPr/>
        </p:nvSpPr>
        <p:spPr>
          <a:xfrm>
            <a:off x="5961888" y="1690688"/>
            <a:ext cx="5827776" cy="2031325"/>
          </a:xfrm>
          <a:prstGeom prst="rect">
            <a:avLst/>
          </a:prstGeom>
          <a:noFill/>
        </p:spPr>
        <p:txBody>
          <a:bodyPr wrap="square" rtlCol="0">
            <a:spAutoFit/>
          </a:bodyPr>
          <a:lstStyle/>
          <a:p>
            <a:r>
              <a:rPr lang="en-US" dirty="0" smtClean="0"/>
              <a:t>Peer group is a set of individuals of roughly the same age and interests. This picture describes a great peer group. We all get along! This group is the only agency of socialization that is not controlled by adults. We belong to a school where most people get along and there are really no “labels” on people. There is no “band geeks, Popular,” or anything.</a:t>
            </a:r>
            <a:endParaRPr lang="en-US" dirty="0"/>
          </a:p>
        </p:txBody>
      </p:sp>
    </p:spTree>
    <p:extLst>
      <p:ext uri="{BB962C8B-B14F-4D97-AF65-F5344CB8AC3E}">
        <p14:creationId xmlns:p14="http://schemas.microsoft.com/office/powerpoint/2010/main" val="3209228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Media Socialization </a:t>
            </a:r>
            <a:endParaRPr lang="en-US" dirty="0"/>
          </a:p>
        </p:txBody>
      </p:sp>
      <p:pic>
        <p:nvPicPr>
          <p:cNvPr id="4" name="Content Placeholder 3"/>
          <p:cNvPicPr>
            <a:picLocks noGrp="1" noChangeAspect="1"/>
          </p:cNvPicPr>
          <p:nvPr>
            <p:ph idx="1"/>
          </p:nvPr>
        </p:nvPicPr>
        <p:blipFill>
          <a:blip r:embed="rId2"/>
          <a:stretch>
            <a:fillRect/>
          </a:stretch>
        </p:blipFill>
        <p:spPr>
          <a:xfrm>
            <a:off x="366965" y="1569593"/>
            <a:ext cx="2591357" cy="3453511"/>
          </a:xfrm>
          <a:prstGeom prst="rect">
            <a:avLst/>
          </a:prstGeom>
        </p:spPr>
      </p:pic>
      <p:sp>
        <p:nvSpPr>
          <p:cNvPr id="5" name="TextBox 4"/>
          <p:cNvSpPr txBox="1"/>
          <p:nvPr/>
        </p:nvSpPr>
        <p:spPr>
          <a:xfrm>
            <a:off x="4791456" y="2011680"/>
            <a:ext cx="6803136" cy="1200329"/>
          </a:xfrm>
          <a:prstGeom prst="rect">
            <a:avLst/>
          </a:prstGeom>
          <a:noFill/>
        </p:spPr>
        <p:txBody>
          <a:bodyPr wrap="square" rtlCol="0">
            <a:spAutoFit/>
          </a:bodyPr>
          <a:lstStyle/>
          <a:p>
            <a:r>
              <a:rPr lang="en-US" dirty="0" smtClean="0"/>
              <a:t>I use snapchat, </a:t>
            </a:r>
            <a:r>
              <a:rPr lang="en-US" dirty="0" err="1" smtClean="0"/>
              <a:t>facebook</a:t>
            </a:r>
            <a:r>
              <a:rPr lang="en-US" dirty="0" smtClean="0"/>
              <a:t>, Instagram, and twitter mainly. The mass media, by their content alone, teach many of the ways of the society. This is evident in the behavior we take for granted. Mass media offers children ideas about the values in </a:t>
            </a:r>
            <a:r>
              <a:rPr lang="en-US" smtClean="0"/>
              <a:t>their society. </a:t>
            </a:r>
            <a:endParaRPr lang="en-US"/>
          </a:p>
        </p:txBody>
      </p:sp>
    </p:spTree>
    <p:extLst>
      <p:ext uri="{BB962C8B-B14F-4D97-AF65-F5344CB8AC3E}">
        <p14:creationId xmlns:p14="http://schemas.microsoft.com/office/powerpoint/2010/main" val="639325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305</Words>
  <Application>Microsoft Office PowerPoint</Application>
  <PresentationFormat>Widescreen</PresentationFormat>
  <Paragraphs>10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Agents of Socialization Project</vt:lpstr>
      <vt:lpstr>The Family and Socialization</vt:lpstr>
      <vt:lpstr>Socialization in school</vt:lpstr>
      <vt:lpstr>Peer Group Socialization</vt:lpstr>
      <vt:lpstr>Mass Media Socialization </vt:lpstr>
    </vt:vector>
  </TitlesOfParts>
  <Company>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of Socialization Project</dc:title>
  <dc:creator>Jeny Johnson</dc:creator>
  <cp:lastModifiedBy>Jeny Johnson</cp:lastModifiedBy>
  <cp:revision>3</cp:revision>
  <dcterms:created xsi:type="dcterms:W3CDTF">2017-03-08T16:26:56Z</dcterms:created>
  <dcterms:modified xsi:type="dcterms:W3CDTF">2017-03-08T16:46:29Z</dcterms:modified>
</cp:coreProperties>
</file>